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A7BB4-87D1-1204-5838-ABC05F4B19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007" y="9558279"/>
            <a:ext cx="463375" cy="3860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4</cp:revision>
  <dcterms:created xsi:type="dcterms:W3CDTF">2026-04-29T17:16:58Z</dcterms:created>
  <dcterms:modified xsi:type="dcterms:W3CDTF">2026-08-28T17:06:16Z</dcterms:modified>
</cp:coreProperties>
</file>