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A61451-4009-E916-7A12-8995A5D94B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4442" y="9528369"/>
            <a:ext cx="885068" cy="4176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3</cp:revision>
  <dcterms:created xsi:type="dcterms:W3CDTF">2026-04-29T17:16:58Z</dcterms:created>
  <dcterms:modified xsi:type="dcterms:W3CDTF">2026-08-28T16:54:20Z</dcterms:modified>
</cp:coreProperties>
</file>