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7543800" cy="5829300"/>
  <p:embeddedFontLst>
    <p:embeddedFont>
      <p:font typeface="Inter" panose="020B0604020202020204" charset="0"/>
      <p:regular r:id="rId4"/>
      <p:bold r:id="rId5"/>
      <p:italic r:id="rId6"/>
      <p:boldItalic r:id="rId7"/>
    </p:embeddedFont>
    <p:embeddedFont>
      <p:font typeface="Inter Light" panose="020B0604020202020204" charset="0"/>
      <p:regular r:id="rId8"/>
      <p:bold r:id="rId9"/>
      <p:italic r:id="rId10"/>
      <p:boldItalic r:id="rId11"/>
    </p:embeddedFont>
    <p:embeddedFont>
      <p:font typeface="Inter Medium" panose="020B0604020202020204" charset="0"/>
      <p:regular r:id="rId12"/>
      <p:bold r:id="rId13"/>
      <p:italic r:id="rId14"/>
      <p:boldItalic r:id="rId15"/>
    </p:embeddedFont>
    <p:embeddedFont>
      <p:font typeface="Inter SemiBold" panose="020B0604020202020204" charset="0"/>
      <p:regular r:id="rId16"/>
      <p:bold r:id="rId17"/>
      <p:italic r:id="rId18"/>
      <p:boldItalic r:id="rId19"/>
    </p:embeddedFont>
    <p:embeddedFont>
      <p:font typeface="Public Sans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sgzI9ixrgx6mSXR5lvbJRaZP9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EBB13F-4EA3-4B55-8F70-6181188BBB3C}">
  <a:tblStyle styleId="{A1EBB13F-4EA3-4B55-8F70-6181188BBB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font" Target="fonts/font20.fntdata"/><Relationship Id="rId28" Type="http://schemas.openxmlformats.org/officeDocument/2006/relationships/presProps" Target="pres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31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42b7e52a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1041400"/>
            <a:ext cx="2171700" cy="2809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g3f42b7e52a0_0_2:notes"/>
          <p:cNvSpPr txBox="1">
            <a:spLocks noGrp="1"/>
          </p:cNvSpPr>
          <p:nvPr>
            <p:ph type="body" idx="1"/>
          </p:nvPr>
        </p:nvSpPr>
        <p:spPr>
          <a:xfrm>
            <a:off x="1131570" y="4007644"/>
            <a:ext cx="9052500" cy="32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" name="Google Shape;14;g3f42b7e52a0_0_2:notes"/>
          <p:cNvSpPr txBox="1">
            <a:spLocks noGrp="1"/>
          </p:cNvSpPr>
          <p:nvPr>
            <p:ph type="sldNum" idx="12"/>
          </p:nvPr>
        </p:nvSpPr>
        <p:spPr>
          <a:xfrm>
            <a:off x="6409611" y="7909748"/>
            <a:ext cx="49035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6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f42b7e52a0_0_2"/>
          <p:cNvSpPr txBox="1"/>
          <p:nvPr/>
        </p:nvSpPr>
        <p:spPr>
          <a:xfrm>
            <a:off x="3333850" y="363550"/>
            <a:ext cx="4008900" cy="8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3400">
                <a:solidFill>
                  <a:srgbClr val="0028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Support for life’s ups and downs</a:t>
            </a:r>
            <a:endParaRPr sz="3400" b="0" i="0" u="none" strike="noStrike" cap="non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7" name="Google Shape;17;g3f42b7e52a0_0_2"/>
          <p:cNvSpPr/>
          <p:nvPr/>
        </p:nvSpPr>
        <p:spPr>
          <a:xfrm>
            <a:off x="480825" y="9419560"/>
            <a:ext cx="6800700" cy="639000"/>
          </a:xfrm>
          <a:prstGeom prst="round2SameRect">
            <a:avLst>
              <a:gd name="adj1" fmla="val 11206"/>
              <a:gd name="adj2" fmla="val 0"/>
            </a:avLst>
          </a:prstGeom>
          <a:solidFill>
            <a:srgbClr val="0028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28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+</a:t>
            </a:r>
            <a:endParaRPr sz="1400" b="0" i="0" u="none" strike="noStrike" cap="none" dirty="0">
              <a:solidFill>
                <a:srgbClr val="0028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" name="Google Shape;18;g3f42b7e52a0_0_2"/>
          <p:cNvSpPr/>
          <p:nvPr/>
        </p:nvSpPr>
        <p:spPr>
          <a:xfrm>
            <a:off x="5298400" y="9660712"/>
            <a:ext cx="752237" cy="262742"/>
          </a:xfrm>
          <a:custGeom>
            <a:avLst/>
            <a:gdLst/>
            <a:ahLst/>
            <a:cxnLst/>
            <a:rect l="l" t="t" r="r" b="b"/>
            <a:pathLst>
              <a:path w="285750" h="99807" extrusionOk="0">
                <a:moveTo>
                  <a:pt x="261773" y="25373"/>
                </a:moveTo>
                <a:lnTo>
                  <a:pt x="262225" y="25414"/>
                </a:lnTo>
                <a:lnTo>
                  <a:pt x="262677" y="25455"/>
                </a:lnTo>
                <a:lnTo>
                  <a:pt x="263087" y="25537"/>
                </a:lnTo>
                <a:lnTo>
                  <a:pt x="263498" y="25660"/>
                </a:lnTo>
                <a:lnTo>
                  <a:pt x="263867" y="25824"/>
                </a:lnTo>
                <a:lnTo>
                  <a:pt x="264196" y="26029"/>
                </a:lnTo>
                <a:lnTo>
                  <a:pt x="264565" y="26235"/>
                </a:lnTo>
                <a:lnTo>
                  <a:pt x="264852" y="26481"/>
                </a:lnTo>
                <a:lnTo>
                  <a:pt x="265181" y="26727"/>
                </a:lnTo>
                <a:lnTo>
                  <a:pt x="265468" y="27015"/>
                </a:lnTo>
                <a:lnTo>
                  <a:pt x="265715" y="27343"/>
                </a:lnTo>
                <a:lnTo>
                  <a:pt x="265961" y="27672"/>
                </a:lnTo>
                <a:lnTo>
                  <a:pt x="266413" y="28411"/>
                </a:lnTo>
                <a:lnTo>
                  <a:pt x="266823" y="29232"/>
                </a:lnTo>
                <a:lnTo>
                  <a:pt x="267152" y="30094"/>
                </a:lnTo>
                <a:lnTo>
                  <a:pt x="267439" y="30997"/>
                </a:lnTo>
                <a:lnTo>
                  <a:pt x="267644" y="31942"/>
                </a:lnTo>
                <a:lnTo>
                  <a:pt x="267850" y="32886"/>
                </a:lnTo>
                <a:lnTo>
                  <a:pt x="267973" y="33871"/>
                </a:lnTo>
                <a:lnTo>
                  <a:pt x="268055" y="34857"/>
                </a:lnTo>
                <a:lnTo>
                  <a:pt x="268096" y="35801"/>
                </a:lnTo>
                <a:lnTo>
                  <a:pt x="268137" y="36745"/>
                </a:lnTo>
                <a:lnTo>
                  <a:pt x="268137" y="37525"/>
                </a:lnTo>
                <a:lnTo>
                  <a:pt x="268055" y="38264"/>
                </a:lnTo>
                <a:lnTo>
                  <a:pt x="268014" y="38921"/>
                </a:lnTo>
                <a:lnTo>
                  <a:pt x="267891" y="39496"/>
                </a:lnTo>
                <a:lnTo>
                  <a:pt x="267767" y="40030"/>
                </a:lnTo>
                <a:lnTo>
                  <a:pt x="267562" y="40522"/>
                </a:lnTo>
                <a:lnTo>
                  <a:pt x="267357" y="40974"/>
                </a:lnTo>
                <a:lnTo>
                  <a:pt x="267111" y="41343"/>
                </a:lnTo>
                <a:lnTo>
                  <a:pt x="266823" y="41672"/>
                </a:lnTo>
                <a:lnTo>
                  <a:pt x="266495" y="41918"/>
                </a:lnTo>
                <a:lnTo>
                  <a:pt x="266125" y="42164"/>
                </a:lnTo>
                <a:lnTo>
                  <a:pt x="265674" y="42329"/>
                </a:lnTo>
                <a:lnTo>
                  <a:pt x="265222" y="42493"/>
                </a:lnTo>
                <a:lnTo>
                  <a:pt x="264688" y="42575"/>
                </a:lnTo>
                <a:lnTo>
                  <a:pt x="264113" y="42657"/>
                </a:lnTo>
                <a:lnTo>
                  <a:pt x="251304" y="42657"/>
                </a:lnTo>
                <a:lnTo>
                  <a:pt x="251345" y="41713"/>
                </a:lnTo>
                <a:lnTo>
                  <a:pt x="251386" y="40769"/>
                </a:lnTo>
                <a:lnTo>
                  <a:pt x="251468" y="39824"/>
                </a:lnTo>
                <a:lnTo>
                  <a:pt x="251550" y="38921"/>
                </a:lnTo>
                <a:lnTo>
                  <a:pt x="251715" y="38059"/>
                </a:lnTo>
                <a:lnTo>
                  <a:pt x="251838" y="37197"/>
                </a:lnTo>
                <a:lnTo>
                  <a:pt x="252043" y="36376"/>
                </a:lnTo>
                <a:lnTo>
                  <a:pt x="252248" y="35554"/>
                </a:lnTo>
                <a:lnTo>
                  <a:pt x="252495" y="34774"/>
                </a:lnTo>
                <a:lnTo>
                  <a:pt x="252741" y="34035"/>
                </a:lnTo>
                <a:lnTo>
                  <a:pt x="253028" y="33337"/>
                </a:lnTo>
                <a:lnTo>
                  <a:pt x="253316" y="32639"/>
                </a:lnTo>
                <a:lnTo>
                  <a:pt x="253603" y="31942"/>
                </a:lnTo>
                <a:lnTo>
                  <a:pt x="253973" y="31326"/>
                </a:lnTo>
                <a:lnTo>
                  <a:pt x="254301" y="30710"/>
                </a:lnTo>
                <a:lnTo>
                  <a:pt x="254671" y="30135"/>
                </a:lnTo>
                <a:lnTo>
                  <a:pt x="255040" y="29560"/>
                </a:lnTo>
                <a:lnTo>
                  <a:pt x="255451" y="29068"/>
                </a:lnTo>
                <a:lnTo>
                  <a:pt x="255861" y="28575"/>
                </a:lnTo>
                <a:lnTo>
                  <a:pt x="256272" y="28123"/>
                </a:lnTo>
                <a:lnTo>
                  <a:pt x="256682" y="27672"/>
                </a:lnTo>
                <a:lnTo>
                  <a:pt x="257134" y="27302"/>
                </a:lnTo>
                <a:lnTo>
                  <a:pt x="257586" y="26933"/>
                </a:lnTo>
                <a:lnTo>
                  <a:pt x="258037" y="26645"/>
                </a:lnTo>
                <a:lnTo>
                  <a:pt x="258489" y="26358"/>
                </a:lnTo>
                <a:lnTo>
                  <a:pt x="258940" y="26112"/>
                </a:lnTo>
                <a:lnTo>
                  <a:pt x="259433" y="25865"/>
                </a:lnTo>
                <a:lnTo>
                  <a:pt x="259885" y="25701"/>
                </a:lnTo>
                <a:lnTo>
                  <a:pt x="260377" y="25578"/>
                </a:lnTo>
                <a:lnTo>
                  <a:pt x="260829" y="25455"/>
                </a:lnTo>
                <a:lnTo>
                  <a:pt x="261281" y="25414"/>
                </a:lnTo>
                <a:lnTo>
                  <a:pt x="261773" y="25373"/>
                </a:lnTo>
                <a:close/>
                <a:moveTo>
                  <a:pt x="124153" y="48733"/>
                </a:moveTo>
                <a:lnTo>
                  <a:pt x="124153" y="65443"/>
                </a:lnTo>
                <a:lnTo>
                  <a:pt x="123825" y="66059"/>
                </a:lnTo>
                <a:lnTo>
                  <a:pt x="123497" y="66675"/>
                </a:lnTo>
                <a:lnTo>
                  <a:pt x="123127" y="67250"/>
                </a:lnTo>
                <a:lnTo>
                  <a:pt x="122716" y="67783"/>
                </a:lnTo>
                <a:lnTo>
                  <a:pt x="122265" y="68276"/>
                </a:lnTo>
                <a:lnTo>
                  <a:pt x="121813" y="68769"/>
                </a:lnTo>
                <a:lnTo>
                  <a:pt x="121280" y="69179"/>
                </a:lnTo>
                <a:lnTo>
                  <a:pt x="120746" y="69590"/>
                </a:lnTo>
                <a:lnTo>
                  <a:pt x="120212" y="69918"/>
                </a:lnTo>
                <a:lnTo>
                  <a:pt x="119637" y="70247"/>
                </a:lnTo>
                <a:lnTo>
                  <a:pt x="119021" y="70493"/>
                </a:lnTo>
                <a:lnTo>
                  <a:pt x="118406" y="70739"/>
                </a:lnTo>
                <a:lnTo>
                  <a:pt x="117749" y="70904"/>
                </a:lnTo>
                <a:lnTo>
                  <a:pt x="117092" y="71027"/>
                </a:lnTo>
                <a:lnTo>
                  <a:pt x="116394" y="71109"/>
                </a:lnTo>
                <a:lnTo>
                  <a:pt x="115696" y="71150"/>
                </a:lnTo>
                <a:lnTo>
                  <a:pt x="114793" y="71068"/>
                </a:lnTo>
                <a:lnTo>
                  <a:pt x="113930" y="70945"/>
                </a:lnTo>
                <a:lnTo>
                  <a:pt x="113109" y="70739"/>
                </a:lnTo>
                <a:lnTo>
                  <a:pt x="112370" y="70411"/>
                </a:lnTo>
                <a:lnTo>
                  <a:pt x="111672" y="70041"/>
                </a:lnTo>
                <a:lnTo>
                  <a:pt x="111016" y="69590"/>
                </a:lnTo>
                <a:lnTo>
                  <a:pt x="110400" y="69056"/>
                </a:lnTo>
                <a:lnTo>
                  <a:pt x="109866" y="68481"/>
                </a:lnTo>
                <a:lnTo>
                  <a:pt x="109414" y="67824"/>
                </a:lnTo>
                <a:lnTo>
                  <a:pt x="108963" y="67126"/>
                </a:lnTo>
                <a:lnTo>
                  <a:pt x="108634" y="66387"/>
                </a:lnTo>
                <a:lnTo>
                  <a:pt x="108306" y="65566"/>
                </a:lnTo>
                <a:lnTo>
                  <a:pt x="108101" y="64704"/>
                </a:lnTo>
                <a:lnTo>
                  <a:pt x="107936" y="63842"/>
                </a:lnTo>
                <a:lnTo>
                  <a:pt x="107813" y="62898"/>
                </a:lnTo>
                <a:lnTo>
                  <a:pt x="107772" y="61953"/>
                </a:lnTo>
                <a:lnTo>
                  <a:pt x="107813" y="61338"/>
                </a:lnTo>
                <a:lnTo>
                  <a:pt x="107854" y="60763"/>
                </a:lnTo>
                <a:lnTo>
                  <a:pt x="107895" y="60147"/>
                </a:lnTo>
                <a:lnTo>
                  <a:pt x="108018" y="59531"/>
                </a:lnTo>
                <a:lnTo>
                  <a:pt x="108101" y="58956"/>
                </a:lnTo>
                <a:lnTo>
                  <a:pt x="108265" y="58382"/>
                </a:lnTo>
                <a:lnTo>
                  <a:pt x="108429" y="57766"/>
                </a:lnTo>
                <a:lnTo>
                  <a:pt x="108634" y="57191"/>
                </a:lnTo>
                <a:lnTo>
                  <a:pt x="108881" y="56616"/>
                </a:lnTo>
                <a:lnTo>
                  <a:pt x="109127" y="56041"/>
                </a:lnTo>
                <a:lnTo>
                  <a:pt x="109373" y="55508"/>
                </a:lnTo>
                <a:lnTo>
                  <a:pt x="109702" y="54974"/>
                </a:lnTo>
                <a:lnTo>
                  <a:pt x="110030" y="54440"/>
                </a:lnTo>
                <a:lnTo>
                  <a:pt x="110400" y="53906"/>
                </a:lnTo>
                <a:lnTo>
                  <a:pt x="110769" y="53414"/>
                </a:lnTo>
                <a:lnTo>
                  <a:pt x="111180" y="52962"/>
                </a:lnTo>
                <a:lnTo>
                  <a:pt x="111631" y="52470"/>
                </a:lnTo>
                <a:lnTo>
                  <a:pt x="112083" y="52059"/>
                </a:lnTo>
                <a:lnTo>
                  <a:pt x="112576" y="51607"/>
                </a:lnTo>
                <a:lnTo>
                  <a:pt x="113068" y="51238"/>
                </a:lnTo>
                <a:lnTo>
                  <a:pt x="113602" y="50868"/>
                </a:lnTo>
                <a:lnTo>
                  <a:pt x="114177" y="50499"/>
                </a:lnTo>
                <a:lnTo>
                  <a:pt x="114793" y="50170"/>
                </a:lnTo>
                <a:lnTo>
                  <a:pt x="115409" y="49883"/>
                </a:lnTo>
                <a:lnTo>
                  <a:pt x="116024" y="49637"/>
                </a:lnTo>
                <a:lnTo>
                  <a:pt x="116722" y="49390"/>
                </a:lnTo>
                <a:lnTo>
                  <a:pt x="117420" y="49185"/>
                </a:lnTo>
                <a:lnTo>
                  <a:pt x="118118" y="49021"/>
                </a:lnTo>
                <a:lnTo>
                  <a:pt x="118857" y="48898"/>
                </a:lnTo>
                <a:lnTo>
                  <a:pt x="119637" y="48816"/>
                </a:lnTo>
                <a:lnTo>
                  <a:pt x="120458" y="48733"/>
                </a:lnTo>
                <a:close/>
                <a:moveTo>
                  <a:pt x="175597" y="31449"/>
                </a:moveTo>
                <a:lnTo>
                  <a:pt x="176254" y="31490"/>
                </a:lnTo>
                <a:lnTo>
                  <a:pt x="176869" y="31531"/>
                </a:lnTo>
                <a:lnTo>
                  <a:pt x="177526" y="31654"/>
                </a:lnTo>
                <a:lnTo>
                  <a:pt x="178142" y="31777"/>
                </a:lnTo>
                <a:lnTo>
                  <a:pt x="178717" y="31983"/>
                </a:lnTo>
                <a:lnTo>
                  <a:pt x="179333" y="32188"/>
                </a:lnTo>
                <a:lnTo>
                  <a:pt x="179908" y="32475"/>
                </a:lnTo>
                <a:lnTo>
                  <a:pt x="180482" y="32763"/>
                </a:lnTo>
                <a:lnTo>
                  <a:pt x="181016" y="33132"/>
                </a:lnTo>
                <a:lnTo>
                  <a:pt x="181550" y="33543"/>
                </a:lnTo>
                <a:lnTo>
                  <a:pt x="182042" y="33953"/>
                </a:lnTo>
                <a:lnTo>
                  <a:pt x="182535" y="34446"/>
                </a:lnTo>
                <a:lnTo>
                  <a:pt x="183028" y="34939"/>
                </a:lnTo>
                <a:lnTo>
                  <a:pt x="183479" y="35513"/>
                </a:lnTo>
                <a:lnTo>
                  <a:pt x="183931" y="36088"/>
                </a:lnTo>
                <a:lnTo>
                  <a:pt x="184342" y="36745"/>
                </a:lnTo>
                <a:lnTo>
                  <a:pt x="184752" y="37402"/>
                </a:lnTo>
                <a:lnTo>
                  <a:pt x="185122" y="38100"/>
                </a:lnTo>
                <a:lnTo>
                  <a:pt x="185491" y="38880"/>
                </a:lnTo>
                <a:lnTo>
                  <a:pt x="185820" y="39660"/>
                </a:lnTo>
                <a:lnTo>
                  <a:pt x="186148" y="40481"/>
                </a:lnTo>
                <a:lnTo>
                  <a:pt x="186435" y="41384"/>
                </a:lnTo>
                <a:lnTo>
                  <a:pt x="186682" y="42288"/>
                </a:lnTo>
                <a:lnTo>
                  <a:pt x="186928" y="43232"/>
                </a:lnTo>
                <a:lnTo>
                  <a:pt x="187133" y="44217"/>
                </a:lnTo>
                <a:lnTo>
                  <a:pt x="187339" y="45244"/>
                </a:lnTo>
                <a:lnTo>
                  <a:pt x="187503" y="46311"/>
                </a:lnTo>
                <a:lnTo>
                  <a:pt x="187626" y="47420"/>
                </a:lnTo>
                <a:lnTo>
                  <a:pt x="187708" y="48528"/>
                </a:lnTo>
                <a:lnTo>
                  <a:pt x="187790" y="49719"/>
                </a:lnTo>
                <a:lnTo>
                  <a:pt x="187831" y="50950"/>
                </a:lnTo>
                <a:lnTo>
                  <a:pt x="187872" y="52182"/>
                </a:lnTo>
                <a:lnTo>
                  <a:pt x="187831" y="53783"/>
                </a:lnTo>
                <a:lnTo>
                  <a:pt x="187749" y="55343"/>
                </a:lnTo>
                <a:lnTo>
                  <a:pt x="187626" y="56821"/>
                </a:lnTo>
                <a:lnTo>
                  <a:pt x="187462" y="58258"/>
                </a:lnTo>
                <a:lnTo>
                  <a:pt x="187216" y="59613"/>
                </a:lnTo>
                <a:lnTo>
                  <a:pt x="186969" y="60968"/>
                </a:lnTo>
                <a:lnTo>
                  <a:pt x="186641" y="62241"/>
                </a:lnTo>
                <a:lnTo>
                  <a:pt x="186271" y="63472"/>
                </a:lnTo>
                <a:lnTo>
                  <a:pt x="185861" y="64622"/>
                </a:lnTo>
                <a:lnTo>
                  <a:pt x="185409" y="65772"/>
                </a:lnTo>
                <a:lnTo>
                  <a:pt x="184916" y="66839"/>
                </a:lnTo>
                <a:lnTo>
                  <a:pt x="184424" y="67865"/>
                </a:lnTo>
                <a:lnTo>
                  <a:pt x="183849" y="68810"/>
                </a:lnTo>
                <a:lnTo>
                  <a:pt x="183233" y="69754"/>
                </a:lnTo>
                <a:lnTo>
                  <a:pt x="182617" y="70616"/>
                </a:lnTo>
                <a:lnTo>
                  <a:pt x="181960" y="71437"/>
                </a:lnTo>
                <a:lnTo>
                  <a:pt x="181262" y="72176"/>
                </a:lnTo>
                <a:lnTo>
                  <a:pt x="180523" y="72915"/>
                </a:lnTo>
                <a:lnTo>
                  <a:pt x="179743" y="73572"/>
                </a:lnTo>
                <a:lnTo>
                  <a:pt x="178963" y="74188"/>
                </a:lnTo>
                <a:lnTo>
                  <a:pt x="178142" y="74763"/>
                </a:lnTo>
                <a:lnTo>
                  <a:pt x="177280" y="75256"/>
                </a:lnTo>
                <a:lnTo>
                  <a:pt x="176418" y="75707"/>
                </a:lnTo>
                <a:lnTo>
                  <a:pt x="175515" y="76159"/>
                </a:lnTo>
                <a:lnTo>
                  <a:pt x="174611" y="76487"/>
                </a:lnTo>
                <a:lnTo>
                  <a:pt x="173667" y="76816"/>
                </a:lnTo>
                <a:lnTo>
                  <a:pt x="172723" y="77103"/>
                </a:lnTo>
                <a:lnTo>
                  <a:pt x="171737" y="77308"/>
                </a:lnTo>
                <a:lnTo>
                  <a:pt x="170752" y="77473"/>
                </a:lnTo>
                <a:lnTo>
                  <a:pt x="169726" y="77596"/>
                </a:lnTo>
                <a:lnTo>
                  <a:pt x="168699" y="77678"/>
                </a:lnTo>
                <a:lnTo>
                  <a:pt x="167673" y="77678"/>
                </a:lnTo>
                <a:lnTo>
                  <a:pt x="167673" y="37689"/>
                </a:lnTo>
                <a:lnTo>
                  <a:pt x="167919" y="37074"/>
                </a:lnTo>
                <a:lnTo>
                  <a:pt x="168166" y="36458"/>
                </a:lnTo>
                <a:lnTo>
                  <a:pt x="168453" y="35883"/>
                </a:lnTo>
                <a:lnTo>
                  <a:pt x="168822" y="35308"/>
                </a:lnTo>
                <a:lnTo>
                  <a:pt x="169151" y="34774"/>
                </a:lnTo>
                <a:lnTo>
                  <a:pt x="169561" y="34241"/>
                </a:lnTo>
                <a:lnTo>
                  <a:pt x="169972" y="33748"/>
                </a:lnTo>
                <a:lnTo>
                  <a:pt x="170465" y="33296"/>
                </a:lnTo>
                <a:lnTo>
                  <a:pt x="170957" y="32886"/>
                </a:lnTo>
                <a:lnTo>
                  <a:pt x="171491" y="32557"/>
                </a:lnTo>
                <a:lnTo>
                  <a:pt x="172066" y="32229"/>
                </a:lnTo>
                <a:lnTo>
                  <a:pt x="172682" y="31942"/>
                </a:lnTo>
                <a:lnTo>
                  <a:pt x="173339" y="31736"/>
                </a:lnTo>
                <a:lnTo>
                  <a:pt x="174037" y="31572"/>
                </a:lnTo>
                <a:lnTo>
                  <a:pt x="174817" y="31490"/>
                </a:lnTo>
                <a:lnTo>
                  <a:pt x="175597" y="31449"/>
                </a:lnTo>
                <a:close/>
                <a:moveTo>
                  <a:pt x="227491" y="0"/>
                </a:moveTo>
                <a:lnTo>
                  <a:pt x="226301" y="493"/>
                </a:lnTo>
                <a:lnTo>
                  <a:pt x="225069" y="944"/>
                </a:lnTo>
                <a:lnTo>
                  <a:pt x="223796" y="1396"/>
                </a:lnTo>
                <a:lnTo>
                  <a:pt x="222483" y="1806"/>
                </a:lnTo>
                <a:lnTo>
                  <a:pt x="221128" y="2217"/>
                </a:lnTo>
                <a:lnTo>
                  <a:pt x="219732" y="2545"/>
                </a:lnTo>
                <a:lnTo>
                  <a:pt x="218377" y="2915"/>
                </a:lnTo>
                <a:lnTo>
                  <a:pt x="216940" y="3202"/>
                </a:lnTo>
                <a:lnTo>
                  <a:pt x="215544" y="3490"/>
                </a:lnTo>
                <a:lnTo>
                  <a:pt x="214148" y="3736"/>
                </a:lnTo>
                <a:lnTo>
                  <a:pt x="211356" y="4188"/>
                </a:lnTo>
                <a:lnTo>
                  <a:pt x="208647" y="4516"/>
                </a:lnTo>
                <a:lnTo>
                  <a:pt x="206101" y="4762"/>
                </a:lnTo>
                <a:lnTo>
                  <a:pt x="206101" y="6199"/>
                </a:lnTo>
                <a:lnTo>
                  <a:pt x="206922" y="6241"/>
                </a:lnTo>
                <a:lnTo>
                  <a:pt x="207702" y="6364"/>
                </a:lnTo>
                <a:lnTo>
                  <a:pt x="208441" y="6487"/>
                </a:lnTo>
                <a:lnTo>
                  <a:pt x="209057" y="6692"/>
                </a:lnTo>
                <a:lnTo>
                  <a:pt x="209632" y="6980"/>
                </a:lnTo>
                <a:lnTo>
                  <a:pt x="210166" y="7267"/>
                </a:lnTo>
                <a:lnTo>
                  <a:pt x="210617" y="7636"/>
                </a:lnTo>
                <a:lnTo>
                  <a:pt x="211028" y="8088"/>
                </a:lnTo>
                <a:lnTo>
                  <a:pt x="211356" y="8540"/>
                </a:lnTo>
                <a:lnTo>
                  <a:pt x="211644" y="9073"/>
                </a:lnTo>
                <a:lnTo>
                  <a:pt x="211890" y="9689"/>
                </a:lnTo>
                <a:lnTo>
                  <a:pt x="212095" y="10346"/>
                </a:lnTo>
                <a:lnTo>
                  <a:pt x="212219" y="11044"/>
                </a:lnTo>
                <a:lnTo>
                  <a:pt x="212301" y="11824"/>
                </a:lnTo>
                <a:lnTo>
                  <a:pt x="212383" y="12645"/>
                </a:lnTo>
                <a:lnTo>
                  <a:pt x="212383" y="13548"/>
                </a:lnTo>
                <a:lnTo>
                  <a:pt x="212383" y="68071"/>
                </a:lnTo>
                <a:lnTo>
                  <a:pt x="212342" y="69302"/>
                </a:lnTo>
                <a:lnTo>
                  <a:pt x="212260" y="70452"/>
                </a:lnTo>
                <a:lnTo>
                  <a:pt x="212095" y="71478"/>
                </a:lnTo>
                <a:lnTo>
                  <a:pt x="211890" y="72423"/>
                </a:lnTo>
                <a:lnTo>
                  <a:pt x="211644" y="73285"/>
                </a:lnTo>
                <a:lnTo>
                  <a:pt x="211315" y="74024"/>
                </a:lnTo>
                <a:lnTo>
                  <a:pt x="210946" y="74681"/>
                </a:lnTo>
                <a:lnTo>
                  <a:pt x="210535" y="75256"/>
                </a:lnTo>
                <a:lnTo>
                  <a:pt x="210084" y="75748"/>
                </a:lnTo>
                <a:lnTo>
                  <a:pt x="209591" y="76159"/>
                </a:lnTo>
                <a:lnTo>
                  <a:pt x="209057" y="76528"/>
                </a:lnTo>
                <a:lnTo>
                  <a:pt x="208483" y="76775"/>
                </a:lnTo>
                <a:lnTo>
                  <a:pt x="207908" y="76980"/>
                </a:lnTo>
                <a:lnTo>
                  <a:pt x="207251" y="77144"/>
                </a:lnTo>
                <a:lnTo>
                  <a:pt x="206594" y="77226"/>
                </a:lnTo>
                <a:lnTo>
                  <a:pt x="205937" y="77226"/>
                </a:lnTo>
                <a:lnTo>
                  <a:pt x="205937" y="78704"/>
                </a:lnTo>
                <a:lnTo>
                  <a:pt x="235128" y="78704"/>
                </a:lnTo>
                <a:lnTo>
                  <a:pt x="235128" y="77226"/>
                </a:lnTo>
                <a:lnTo>
                  <a:pt x="234430" y="77226"/>
                </a:lnTo>
                <a:lnTo>
                  <a:pt x="233773" y="77144"/>
                </a:lnTo>
                <a:lnTo>
                  <a:pt x="233157" y="76980"/>
                </a:lnTo>
                <a:lnTo>
                  <a:pt x="232541" y="76775"/>
                </a:lnTo>
                <a:lnTo>
                  <a:pt x="231967" y="76528"/>
                </a:lnTo>
                <a:lnTo>
                  <a:pt x="231433" y="76159"/>
                </a:lnTo>
                <a:lnTo>
                  <a:pt x="230899" y="75748"/>
                </a:lnTo>
                <a:lnTo>
                  <a:pt x="230448" y="75256"/>
                </a:lnTo>
                <a:lnTo>
                  <a:pt x="230037" y="74681"/>
                </a:lnTo>
                <a:lnTo>
                  <a:pt x="229667" y="74024"/>
                </a:lnTo>
                <a:lnTo>
                  <a:pt x="229339" y="73285"/>
                </a:lnTo>
                <a:lnTo>
                  <a:pt x="229052" y="72423"/>
                </a:lnTo>
                <a:lnTo>
                  <a:pt x="228846" y="71478"/>
                </a:lnTo>
                <a:lnTo>
                  <a:pt x="228682" y="70452"/>
                </a:lnTo>
                <a:lnTo>
                  <a:pt x="228600" y="69302"/>
                </a:lnTo>
                <a:lnTo>
                  <a:pt x="228559" y="68071"/>
                </a:lnTo>
                <a:lnTo>
                  <a:pt x="228559" y="493"/>
                </a:lnTo>
                <a:lnTo>
                  <a:pt x="227491" y="0"/>
                </a:lnTo>
                <a:close/>
                <a:moveTo>
                  <a:pt x="81948" y="23607"/>
                </a:moveTo>
                <a:lnTo>
                  <a:pt x="81004" y="23648"/>
                </a:lnTo>
                <a:lnTo>
                  <a:pt x="80059" y="23730"/>
                </a:lnTo>
                <a:lnTo>
                  <a:pt x="79115" y="23854"/>
                </a:lnTo>
                <a:lnTo>
                  <a:pt x="78212" y="24059"/>
                </a:lnTo>
                <a:lnTo>
                  <a:pt x="77309" y="24305"/>
                </a:lnTo>
                <a:lnTo>
                  <a:pt x="76364" y="24593"/>
                </a:lnTo>
                <a:lnTo>
                  <a:pt x="75461" y="24962"/>
                </a:lnTo>
                <a:lnTo>
                  <a:pt x="74558" y="25373"/>
                </a:lnTo>
                <a:lnTo>
                  <a:pt x="73655" y="25824"/>
                </a:lnTo>
                <a:lnTo>
                  <a:pt x="72751" y="26358"/>
                </a:lnTo>
                <a:lnTo>
                  <a:pt x="71889" y="26974"/>
                </a:lnTo>
                <a:lnTo>
                  <a:pt x="70986" y="27590"/>
                </a:lnTo>
                <a:lnTo>
                  <a:pt x="70124" y="28329"/>
                </a:lnTo>
                <a:lnTo>
                  <a:pt x="69262" y="29068"/>
                </a:lnTo>
                <a:lnTo>
                  <a:pt x="68358" y="29930"/>
                </a:lnTo>
                <a:lnTo>
                  <a:pt x="67496" y="30792"/>
                </a:lnTo>
                <a:lnTo>
                  <a:pt x="66634" y="31736"/>
                </a:lnTo>
                <a:lnTo>
                  <a:pt x="65813" y="32763"/>
                </a:lnTo>
                <a:lnTo>
                  <a:pt x="64951" y="33830"/>
                </a:lnTo>
                <a:lnTo>
                  <a:pt x="64088" y="34980"/>
                </a:lnTo>
                <a:lnTo>
                  <a:pt x="63267" y="36170"/>
                </a:lnTo>
                <a:lnTo>
                  <a:pt x="62446" y="37443"/>
                </a:lnTo>
                <a:lnTo>
                  <a:pt x="61625" y="38757"/>
                </a:lnTo>
                <a:lnTo>
                  <a:pt x="60763" y="40153"/>
                </a:lnTo>
                <a:lnTo>
                  <a:pt x="59983" y="41631"/>
                </a:lnTo>
                <a:lnTo>
                  <a:pt x="59162" y="43150"/>
                </a:lnTo>
                <a:lnTo>
                  <a:pt x="58341" y="44751"/>
                </a:lnTo>
                <a:lnTo>
                  <a:pt x="57520" y="46434"/>
                </a:lnTo>
                <a:lnTo>
                  <a:pt x="56739" y="48159"/>
                </a:lnTo>
                <a:lnTo>
                  <a:pt x="55959" y="49965"/>
                </a:lnTo>
                <a:lnTo>
                  <a:pt x="55138" y="51813"/>
                </a:lnTo>
                <a:lnTo>
                  <a:pt x="54358" y="53783"/>
                </a:lnTo>
                <a:lnTo>
                  <a:pt x="54358" y="53783"/>
                </a:lnTo>
                <a:lnTo>
                  <a:pt x="56124" y="48035"/>
                </a:lnTo>
                <a:lnTo>
                  <a:pt x="56863" y="45367"/>
                </a:lnTo>
                <a:lnTo>
                  <a:pt x="57520" y="42862"/>
                </a:lnTo>
                <a:lnTo>
                  <a:pt x="58053" y="40481"/>
                </a:lnTo>
                <a:lnTo>
                  <a:pt x="58300" y="39332"/>
                </a:lnTo>
                <a:lnTo>
                  <a:pt x="58464" y="38223"/>
                </a:lnTo>
                <a:lnTo>
                  <a:pt x="58628" y="37156"/>
                </a:lnTo>
                <a:lnTo>
                  <a:pt x="58710" y="36088"/>
                </a:lnTo>
                <a:lnTo>
                  <a:pt x="58792" y="35062"/>
                </a:lnTo>
                <a:lnTo>
                  <a:pt x="58833" y="34076"/>
                </a:lnTo>
                <a:lnTo>
                  <a:pt x="58792" y="32763"/>
                </a:lnTo>
                <a:lnTo>
                  <a:pt x="58669" y="31572"/>
                </a:lnTo>
                <a:lnTo>
                  <a:pt x="58464" y="30422"/>
                </a:lnTo>
                <a:lnTo>
                  <a:pt x="58176" y="29396"/>
                </a:lnTo>
                <a:lnTo>
                  <a:pt x="58012" y="28903"/>
                </a:lnTo>
                <a:lnTo>
                  <a:pt x="57848" y="28452"/>
                </a:lnTo>
                <a:lnTo>
                  <a:pt x="57643" y="28041"/>
                </a:lnTo>
                <a:lnTo>
                  <a:pt x="57437" y="27631"/>
                </a:lnTo>
                <a:lnTo>
                  <a:pt x="57191" y="27220"/>
                </a:lnTo>
                <a:lnTo>
                  <a:pt x="56945" y="26851"/>
                </a:lnTo>
                <a:lnTo>
                  <a:pt x="56657" y="26481"/>
                </a:lnTo>
                <a:lnTo>
                  <a:pt x="56370" y="26153"/>
                </a:lnTo>
                <a:lnTo>
                  <a:pt x="56041" y="25865"/>
                </a:lnTo>
                <a:lnTo>
                  <a:pt x="55754" y="25578"/>
                </a:lnTo>
                <a:lnTo>
                  <a:pt x="55385" y="25290"/>
                </a:lnTo>
                <a:lnTo>
                  <a:pt x="55056" y="25044"/>
                </a:lnTo>
                <a:lnTo>
                  <a:pt x="54646" y="24839"/>
                </a:lnTo>
                <a:lnTo>
                  <a:pt x="54276" y="24634"/>
                </a:lnTo>
                <a:lnTo>
                  <a:pt x="53866" y="24428"/>
                </a:lnTo>
                <a:lnTo>
                  <a:pt x="53455" y="24264"/>
                </a:lnTo>
                <a:lnTo>
                  <a:pt x="52552" y="24018"/>
                </a:lnTo>
                <a:lnTo>
                  <a:pt x="51607" y="23812"/>
                </a:lnTo>
                <a:lnTo>
                  <a:pt x="50581" y="23730"/>
                </a:lnTo>
                <a:lnTo>
                  <a:pt x="49514" y="23689"/>
                </a:lnTo>
                <a:lnTo>
                  <a:pt x="48569" y="23689"/>
                </a:lnTo>
                <a:lnTo>
                  <a:pt x="47584" y="23771"/>
                </a:lnTo>
                <a:lnTo>
                  <a:pt x="46640" y="23936"/>
                </a:lnTo>
                <a:lnTo>
                  <a:pt x="45695" y="24141"/>
                </a:lnTo>
                <a:lnTo>
                  <a:pt x="44751" y="24387"/>
                </a:lnTo>
                <a:lnTo>
                  <a:pt x="43807" y="24716"/>
                </a:lnTo>
                <a:lnTo>
                  <a:pt x="42863" y="25085"/>
                </a:lnTo>
                <a:lnTo>
                  <a:pt x="41959" y="25537"/>
                </a:lnTo>
                <a:lnTo>
                  <a:pt x="41015" y="26029"/>
                </a:lnTo>
                <a:lnTo>
                  <a:pt x="40112" y="26563"/>
                </a:lnTo>
                <a:lnTo>
                  <a:pt x="39209" y="27179"/>
                </a:lnTo>
                <a:lnTo>
                  <a:pt x="38305" y="27836"/>
                </a:lnTo>
                <a:lnTo>
                  <a:pt x="37443" y="28575"/>
                </a:lnTo>
                <a:lnTo>
                  <a:pt x="36540" y="29355"/>
                </a:lnTo>
                <a:lnTo>
                  <a:pt x="35678" y="30217"/>
                </a:lnTo>
                <a:lnTo>
                  <a:pt x="34816" y="31120"/>
                </a:lnTo>
                <a:lnTo>
                  <a:pt x="33953" y="32065"/>
                </a:lnTo>
                <a:lnTo>
                  <a:pt x="33132" y="33091"/>
                </a:lnTo>
                <a:lnTo>
                  <a:pt x="32270" y="34200"/>
                </a:lnTo>
                <a:lnTo>
                  <a:pt x="31449" y="35308"/>
                </a:lnTo>
                <a:lnTo>
                  <a:pt x="30587" y="36540"/>
                </a:lnTo>
                <a:lnTo>
                  <a:pt x="29807" y="37771"/>
                </a:lnTo>
                <a:lnTo>
                  <a:pt x="28986" y="39126"/>
                </a:lnTo>
                <a:lnTo>
                  <a:pt x="28164" y="40481"/>
                </a:lnTo>
                <a:lnTo>
                  <a:pt x="27384" y="41959"/>
                </a:lnTo>
                <a:lnTo>
                  <a:pt x="26563" y="43437"/>
                </a:lnTo>
                <a:lnTo>
                  <a:pt x="25783" y="44997"/>
                </a:lnTo>
                <a:lnTo>
                  <a:pt x="25044" y="46640"/>
                </a:lnTo>
                <a:lnTo>
                  <a:pt x="24264" y="48323"/>
                </a:lnTo>
                <a:lnTo>
                  <a:pt x="23484" y="50088"/>
                </a:lnTo>
                <a:lnTo>
                  <a:pt x="22745" y="51895"/>
                </a:lnTo>
                <a:lnTo>
                  <a:pt x="22006" y="53783"/>
                </a:lnTo>
                <a:lnTo>
                  <a:pt x="29642" y="24551"/>
                </a:lnTo>
                <a:lnTo>
                  <a:pt x="28862" y="23689"/>
                </a:lnTo>
                <a:lnTo>
                  <a:pt x="27343" y="24469"/>
                </a:lnTo>
                <a:lnTo>
                  <a:pt x="25865" y="25167"/>
                </a:lnTo>
                <a:lnTo>
                  <a:pt x="24387" y="25824"/>
                </a:lnTo>
                <a:lnTo>
                  <a:pt x="22909" y="26358"/>
                </a:lnTo>
                <a:lnTo>
                  <a:pt x="21472" y="26851"/>
                </a:lnTo>
                <a:lnTo>
                  <a:pt x="20035" y="27302"/>
                </a:lnTo>
                <a:lnTo>
                  <a:pt x="18639" y="27672"/>
                </a:lnTo>
                <a:lnTo>
                  <a:pt x="17202" y="27959"/>
                </a:lnTo>
                <a:lnTo>
                  <a:pt x="15807" y="28246"/>
                </a:lnTo>
                <a:lnTo>
                  <a:pt x="14411" y="28493"/>
                </a:lnTo>
                <a:lnTo>
                  <a:pt x="13015" y="28657"/>
                </a:lnTo>
                <a:lnTo>
                  <a:pt x="11578" y="28821"/>
                </a:lnTo>
                <a:lnTo>
                  <a:pt x="10182" y="28944"/>
                </a:lnTo>
                <a:lnTo>
                  <a:pt x="8745" y="29027"/>
                </a:lnTo>
                <a:lnTo>
                  <a:pt x="5871" y="29191"/>
                </a:lnTo>
                <a:lnTo>
                  <a:pt x="5789" y="30710"/>
                </a:lnTo>
                <a:lnTo>
                  <a:pt x="6651" y="30751"/>
                </a:lnTo>
                <a:lnTo>
                  <a:pt x="7349" y="30874"/>
                </a:lnTo>
                <a:lnTo>
                  <a:pt x="8006" y="31079"/>
                </a:lnTo>
                <a:lnTo>
                  <a:pt x="8581" y="31326"/>
                </a:lnTo>
                <a:lnTo>
                  <a:pt x="9073" y="31654"/>
                </a:lnTo>
                <a:lnTo>
                  <a:pt x="9484" y="32024"/>
                </a:lnTo>
                <a:lnTo>
                  <a:pt x="9812" y="32475"/>
                </a:lnTo>
                <a:lnTo>
                  <a:pt x="10059" y="32968"/>
                </a:lnTo>
                <a:lnTo>
                  <a:pt x="10264" y="33543"/>
                </a:lnTo>
                <a:lnTo>
                  <a:pt x="10387" y="34200"/>
                </a:lnTo>
                <a:lnTo>
                  <a:pt x="10428" y="34857"/>
                </a:lnTo>
                <a:lnTo>
                  <a:pt x="10428" y="35637"/>
                </a:lnTo>
                <a:lnTo>
                  <a:pt x="10387" y="36417"/>
                </a:lnTo>
                <a:lnTo>
                  <a:pt x="10264" y="37279"/>
                </a:lnTo>
                <a:lnTo>
                  <a:pt x="10059" y="38223"/>
                </a:lnTo>
                <a:lnTo>
                  <a:pt x="9853" y="39208"/>
                </a:lnTo>
                <a:lnTo>
                  <a:pt x="0" y="78704"/>
                </a:lnTo>
                <a:lnTo>
                  <a:pt x="16258" y="78704"/>
                </a:lnTo>
                <a:lnTo>
                  <a:pt x="16997" y="75748"/>
                </a:lnTo>
                <a:lnTo>
                  <a:pt x="17736" y="72874"/>
                </a:lnTo>
                <a:lnTo>
                  <a:pt x="18516" y="70083"/>
                </a:lnTo>
                <a:lnTo>
                  <a:pt x="19296" y="67455"/>
                </a:lnTo>
                <a:lnTo>
                  <a:pt x="20076" y="64868"/>
                </a:lnTo>
                <a:lnTo>
                  <a:pt x="20856" y="62446"/>
                </a:lnTo>
                <a:lnTo>
                  <a:pt x="21678" y="60065"/>
                </a:lnTo>
                <a:lnTo>
                  <a:pt x="22499" y="57807"/>
                </a:lnTo>
                <a:lnTo>
                  <a:pt x="23279" y="55672"/>
                </a:lnTo>
                <a:lnTo>
                  <a:pt x="24141" y="53619"/>
                </a:lnTo>
                <a:lnTo>
                  <a:pt x="24962" y="51648"/>
                </a:lnTo>
                <a:lnTo>
                  <a:pt x="25783" y="49801"/>
                </a:lnTo>
                <a:lnTo>
                  <a:pt x="26604" y="48035"/>
                </a:lnTo>
                <a:lnTo>
                  <a:pt x="27425" y="46393"/>
                </a:lnTo>
                <a:lnTo>
                  <a:pt x="28247" y="44792"/>
                </a:lnTo>
                <a:lnTo>
                  <a:pt x="29068" y="43314"/>
                </a:lnTo>
                <a:lnTo>
                  <a:pt x="29848" y="41959"/>
                </a:lnTo>
                <a:lnTo>
                  <a:pt x="30669" y="40686"/>
                </a:lnTo>
                <a:lnTo>
                  <a:pt x="31449" y="39496"/>
                </a:lnTo>
                <a:lnTo>
                  <a:pt x="32229" y="38387"/>
                </a:lnTo>
                <a:lnTo>
                  <a:pt x="33009" y="37361"/>
                </a:lnTo>
                <a:lnTo>
                  <a:pt x="33748" y="36458"/>
                </a:lnTo>
                <a:lnTo>
                  <a:pt x="34487" y="35637"/>
                </a:lnTo>
                <a:lnTo>
                  <a:pt x="35226" y="34898"/>
                </a:lnTo>
                <a:lnTo>
                  <a:pt x="35924" y="34241"/>
                </a:lnTo>
                <a:lnTo>
                  <a:pt x="36581" y="33707"/>
                </a:lnTo>
                <a:lnTo>
                  <a:pt x="37238" y="33214"/>
                </a:lnTo>
                <a:lnTo>
                  <a:pt x="37895" y="32845"/>
                </a:lnTo>
                <a:lnTo>
                  <a:pt x="38511" y="32516"/>
                </a:lnTo>
                <a:lnTo>
                  <a:pt x="39085" y="32311"/>
                </a:lnTo>
                <a:lnTo>
                  <a:pt x="39660" y="32188"/>
                </a:lnTo>
                <a:lnTo>
                  <a:pt x="40194" y="32147"/>
                </a:lnTo>
                <a:lnTo>
                  <a:pt x="40481" y="32188"/>
                </a:lnTo>
                <a:lnTo>
                  <a:pt x="40728" y="32188"/>
                </a:lnTo>
                <a:lnTo>
                  <a:pt x="41015" y="32270"/>
                </a:lnTo>
                <a:lnTo>
                  <a:pt x="41261" y="32352"/>
                </a:lnTo>
                <a:lnTo>
                  <a:pt x="41467" y="32475"/>
                </a:lnTo>
                <a:lnTo>
                  <a:pt x="41672" y="32639"/>
                </a:lnTo>
                <a:lnTo>
                  <a:pt x="41877" y="32804"/>
                </a:lnTo>
                <a:lnTo>
                  <a:pt x="42041" y="33050"/>
                </a:lnTo>
                <a:lnTo>
                  <a:pt x="42206" y="33296"/>
                </a:lnTo>
                <a:lnTo>
                  <a:pt x="42329" y="33543"/>
                </a:lnTo>
                <a:lnTo>
                  <a:pt x="42452" y="33871"/>
                </a:lnTo>
                <a:lnTo>
                  <a:pt x="42534" y="34241"/>
                </a:lnTo>
                <a:lnTo>
                  <a:pt x="42616" y="34610"/>
                </a:lnTo>
                <a:lnTo>
                  <a:pt x="42657" y="35021"/>
                </a:lnTo>
                <a:lnTo>
                  <a:pt x="42698" y="36006"/>
                </a:lnTo>
                <a:lnTo>
                  <a:pt x="42698" y="36827"/>
                </a:lnTo>
                <a:lnTo>
                  <a:pt x="42616" y="37730"/>
                </a:lnTo>
                <a:lnTo>
                  <a:pt x="42452" y="38757"/>
                </a:lnTo>
                <a:lnTo>
                  <a:pt x="42288" y="39906"/>
                </a:lnTo>
                <a:lnTo>
                  <a:pt x="42041" y="41138"/>
                </a:lnTo>
                <a:lnTo>
                  <a:pt x="41713" y="42452"/>
                </a:lnTo>
                <a:lnTo>
                  <a:pt x="41384" y="43930"/>
                </a:lnTo>
                <a:lnTo>
                  <a:pt x="40933" y="45490"/>
                </a:lnTo>
                <a:lnTo>
                  <a:pt x="31572" y="78704"/>
                </a:lnTo>
                <a:lnTo>
                  <a:pt x="47830" y="78704"/>
                </a:lnTo>
                <a:lnTo>
                  <a:pt x="48610" y="75954"/>
                </a:lnTo>
                <a:lnTo>
                  <a:pt x="49390" y="73285"/>
                </a:lnTo>
                <a:lnTo>
                  <a:pt x="50170" y="70698"/>
                </a:lnTo>
                <a:lnTo>
                  <a:pt x="50992" y="68153"/>
                </a:lnTo>
                <a:lnTo>
                  <a:pt x="51813" y="65731"/>
                </a:lnTo>
                <a:lnTo>
                  <a:pt x="52634" y="63349"/>
                </a:lnTo>
                <a:lnTo>
                  <a:pt x="53455" y="61091"/>
                </a:lnTo>
                <a:lnTo>
                  <a:pt x="54276" y="58874"/>
                </a:lnTo>
                <a:lnTo>
                  <a:pt x="55138" y="56780"/>
                </a:lnTo>
                <a:lnTo>
                  <a:pt x="55959" y="54728"/>
                </a:lnTo>
                <a:lnTo>
                  <a:pt x="56780" y="52798"/>
                </a:lnTo>
                <a:lnTo>
                  <a:pt x="57643" y="50909"/>
                </a:lnTo>
                <a:lnTo>
                  <a:pt x="58464" y="49103"/>
                </a:lnTo>
                <a:lnTo>
                  <a:pt x="59285" y="47420"/>
                </a:lnTo>
                <a:lnTo>
                  <a:pt x="60106" y="45818"/>
                </a:lnTo>
                <a:lnTo>
                  <a:pt x="60886" y="44299"/>
                </a:lnTo>
                <a:lnTo>
                  <a:pt x="61707" y="42821"/>
                </a:lnTo>
                <a:lnTo>
                  <a:pt x="62487" y="41467"/>
                </a:lnTo>
                <a:lnTo>
                  <a:pt x="63308" y="40235"/>
                </a:lnTo>
                <a:lnTo>
                  <a:pt x="64047" y="39044"/>
                </a:lnTo>
                <a:lnTo>
                  <a:pt x="64827" y="37977"/>
                </a:lnTo>
                <a:lnTo>
                  <a:pt x="65566" y="36950"/>
                </a:lnTo>
                <a:lnTo>
                  <a:pt x="66305" y="36047"/>
                </a:lnTo>
                <a:lnTo>
                  <a:pt x="67003" y="35267"/>
                </a:lnTo>
                <a:lnTo>
                  <a:pt x="67701" y="34528"/>
                </a:lnTo>
                <a:lnTo>
                  <a:pt x="68399" y="33912"/>
                </a:lnTo>
                <a:lnTo>
                  <a:pt x="69056" y="33378"/>
                </a:lnTo>
                <a:lnTo>
                  <a:pt x="69672" y="32927"/>
                </a:lnTo>
                <a:lnTo>
                  <a:pt x="70288" y="32598"/>
                </a:lnTo>
                <a:lnTo>
                  <a:pt x="70904" y="32352"/>
                </a:lnTo>
                <a:lnTo>
                  <a:pt x="71438" y="32188"/>
                </a:lnTo>
                <a:lnTo>
                  <a:pt x="72012" y="32147"/>
                </a:lnTo>
                <a:lnTo>
                  <a:pt x="72300" y="32188"/>
                </a:lnTo>
                <a:lnTo>
                  <a:pt x="72546" y="32188"/>
                </a:lnTo>
                <a:lnTo>
                  <a:pt x="72833" y="32270"/>
                </a:lnTo>
                <a:lnTo>
                  <a:pt x="73080" y="32352"/>
                </a:lnTo>
                <a:lnTo>
                  <a:pt x="73285" y="32475"/>
                </a:lnTo>
                <a:lnTo>
                  <a:pt x="73531" y="32639"/>
                </a:lnTo>
                <a:lnTo>
                  <a:pt x="73696" y="32804"/>
                </a:lnTo>
                <a:lnTo>
                  <a:pt x="73901" y="33009"/>
                </a:lnTo>
                <a:lnTo>
                  <a:pt x="74065" y="33255"/>
                </a:lnTo>
                <a:lnTo>
                  <a:pt x="74188" y="33543"/>
                </a:lnTo>
                <a:lnTo>
                  <a:pt x="74311" y="33871"/>
                </a:lnTo>
                <a:lnTo>
                  <a:pt x="74435" y="34200"/>
                </a:lnTo>
                <a:lnTo>
                  <a:pt x="74517" y="34569"/>
                </a:lnTo>
                <a:lnTo>
                  <a:pt x="74558" y="35021"/>
                </a:lnTo>
                <a:lnTo>
                  <a:pt x="74599" y="35472"/>
                </a:lnTo>
                <a:lnTo>
                  <a:pt x="74599" y="36006"/>
                </a:lnTo>
                <a:lnTo>
                  <a:pt x="74599" y="36827"/>
                </a:lnTo>
                <a:lnTo>
                  <a:pt x="74517" y="37730"/>
                </a:lnTo>
                <a:lnTo>
                  <a:pt x="74394" y="38757"/>
                </a:lnTo>
                <a:lnTo>
                  <a:pt x="74188" y="39906"/>
                </a:lnTo>
                <a:lnTo>
                  <a:pt x="73942" y="41138"/>
                </a:lnTo>
                <a:lnTo>
                  <a:pt x="73655" y="42452"/>
                </a:lnTo>
                <a:lnTo>
                  <a:pt x="73285" y="43930"/>
                </a:lnTo>
                <a:lnTo>
                  <a:pt x="72833" y="45490"/>
                </a:lnTo>
                <a:lnTo>
                  <a:pt x="68153" y="62241"/>
                </a:lnTo>
                <a:lnTo>
                  <a:pt x="67907" y="63226"/>
                </a:lnTo>
                <a:lnTo>
                  <a:pt x="67660" y="64212"/>
                </a:lnTo>
                <a:lnTo>
                  <a:pt x="67455" y="65156"/>
                </a:lnTo>
                <a:lnTo>
                  <a:pt x="67291" y="66059"/>
                </a:lnTo>
                <a:lnTo>
                  <a:pt x="67168" y="66921"/>
                </a:lnTo>
                <a:lnTo>
                  <a:pt x="67086" y="67783"/>
                </a:lnTo>
                <a:lnTo>
                  <a:pt x="67045" y="68604"/>
                </a:lnTo>
                <a:lnTo>
                  <a:pt x="67045" y="69426"/>
                </a:lnTo>
                <a:lnTo>
                  <a:pt x="67127" y="70165"/>
                </a:lnTo>
                <a:lnTo>
                  <a:pt x="67209" y="70904"/>
                </a:lnTo>
                <a:lnTo>
                  <a:pt x="67332" y="71643"/>
                </a:lnTo>
                <a:lnTo>
                  <a:pt x="67496" y="72300"/>
                </a:lnTo>
                <a:lnTo>
                  <a:pt x="67742" y="72956"/>
                </a:lnTo>
                <a:lnTo>
                  <a:pt x="67989" y="73572"/>
                </a:lnTo>
                <a:lnTo>
                  <a:pt x="68317" y="74147"/>
                </a:lnTo>
                <a:lnTo>
                  <a:pt x="68687" y="74722"/>
                </a:lnTo>
                <a:lnTo>
                  <a:pt x="69138" y="75214"/>
                </a:lnTo>
                <a:lnTo>
                  <a:pt x="69590" y="75707"/>
                </a:lnTo>
                <a:lnTo>
                  <a:pt x="70124" y="76200"/>
                </a:lnTo>
                <a:lnTo>
                  <a:pt x="70740" y="76610"/>
                </a:lnTo>
                <a:lnTo>
                  <a:pt x="71355" y="77021"/>
                </a:lnTo>
                <a:lnTo>
                  <a:pt x="72053" y="77349"/>
                </a:lnTo>
                <a:lnTo>
                  <a:pt x="72833" y="77678"/>
                </a:lnTo>
                <a:lnTo>
                  <a:pt x="73613" y="77965"/>
                </a:lnTo>
                <a:lnTo>
                  <a:pt x="74517" y="78253"/>
                </a:lnTo>
                <a:lnTo>
                  <a:pt x="75420" y="78458"/>
                </a:lnTo>
                <a:lnTo>
                  <a:pt x="76446" y="78663"/>
                </a:lnTo>
                <a:lnTo>
                  <a:pt x="77514" y="78827"/>
                </a:lnTo>
                <a:lnTo>
                  <a:pt x="78622" y="78951"/>
                </a:lnTo>
                <a:lnTo>
                  <a:pt x="79813" y="79033"/>
                </a:lnTo>
                <a:lnTo>
                  <a:pt x="81086" y="79074"/>
                </a:lnTo>
                <a:lnTo>
                  <a:pt x="82399" y="79115"/>
                </a:lnTo>
                <a:lnTo>
                  <a:pt x="84370" y="79115"/>
                </a:lnTo>
                <a:lnTo>
                  <a:pt x="86505" y="79074"/>
                </a:lnTo>
                <a:lnTo>
                  <a:pt x="87573" y="78992"/>
                </a:lnTo>
                <a:lnTo>
                  <a:pt x="88640" y="78951"/>
                </a:lnTo>
                <a:lnTo>
                  <a:pt x="89707" y="78827"/>
                </a:lnTo>
                <a:lnTo>
                  <a:pt x="90775" y="78704"/>
                </a:lnTo>
                <a:lnTo>
                  <a:pt x="90775" y="77349"/>
                </a:lnTo>
                <a:lnTo>
                  <a:pt x="89379" y="77308"/>
                </a:lnTo>
                <a:lnTo>
                  <a:pt x="88722" y="77267"/>
                </a:lnTo>
                <a:lnTo>
                  <a:pt x="88106" y="77185"/>
                </a:lnTo>
                <a:lnTo>
                  <a:pt x="87531" y="77062"/>
                </a:lnTo>
                <a:lnTo>
                  <a:pt x="86998" y="76939"/>
                </a:lnTo>
                <a:lnTo>
                  <a:pt x="86505" y="76816"/>
                </a:lnTo>
                <a:lnTo>
                  <a:pt x="86053" y="76651"/>
                </a:lnTo>
                <a:lnTo>
                  <a:pt x="85602" y="76446"/>
                </a:lnTo>
                <a:lnTo>
                  <a:pt x="85232" y="76241"/>
                </a:lnTo>
                <a:lnTo>
                  <a:pt x="84863" y="75995"/>
                </a:lnTo>
                <a:lnTo>
                  <a:pt x="84534" y="75707"/>
                </a:lnTo>
                <a:lnTo>
                  <a:pt x="84247" y="75420"/>
                </a:lnTo>
                <a:lnTo>
                  <a:pt x="84001" y="75091"/>
                </a:lnTo>
                <a:lnTo>
                  <a:pt x="83754" y="74722"/>
                </a:lnTo>
                <a:lnTo>
                  <a:pt x="83549" y="74352"/>
                </a:lnTo>
                <a:lnTo>
                  <a:pt x="83385" y="73942"/>
                </a:lnTo>
                <a:lnTo>
                  <a:pt x="83262" y="73490"/>
                </a:lnTo>
                <a:lnTo>
                  <a:pt x="83180" y="72997"/>
                </a:lnTo>
                <a:lnTo>
                  <a:pt x="83097" y="72505"/>
                </a:lnTo>
                <a:lnTo>
                  <a:pt x="83056" y="71971"/>
                </a:lnTo>
                <a:lnTo>
                  <a:pt x="83056" y="71396"/>
                </a:lnTo>
                <a:lnTo>
                  <a:pt x="83056" y="70780"/>
                </a:lnTo>
                <a:lnTo>
                  <a:pt x="83097" y="70124"/>
                </a:lnTo>
                <a:lnTo>
                  <a:pt x="83262" y="68769"/>
                </a:lnTo>
                <a:lnTo>
                  <a:pt x="83549" y="67250"/>
                </a:lnTo>
                <a:lnTo>
                  <a:pt x="83919" y="65566"/>
                </a:lnTo>
                <a:lnTo>
                  <a:pt x="84411" y="63760"/>
                </a:lnTo>
                <a:lnTo>
                  <a:pt x="89913" y="44217"/>
                </a:lnTo>
                <a:lnTo>
                  <a:pt x="90323" y="42739"/>
                </a:lnTo>
                <a:lnTo>
                  <a:pt x="90652" y="41343"/>
                </a:lnTo>
                <a:lnTo>
                  <a:pt x="90939" y="39988"/>
                </a:lnTo>
                <a:lnTo>
                  <a:pt x="91185" y="38675"/>
                </a:lnTo>
                <a:lnTo>
                  <a:pt x="91350" y="37402"/>
                </a:lnTo>
                <a:lnTo>
                  <a:pt x="91473" y="36211"/>
                </a:lnTo>
                <a:lnTo>
                  <a:pt x="91555" y="35062"/>
                </a:lnTo>
                <a:lnTo>
                  <a:pt x="91596" y="33953"/>
                </a:lnTo>
                <a:lnTo>
                  <a:pt x="91555" y="32681"/>
                </a:lnTo>
                <a:lnTo>
                  <a:pt x="91432" y="31490"/>
                </a:lnTo>
                <a:lnTo>
                  <a:pt x="91227" y="30340"/>
                </a:lnTo>
                <a:lnTo>
                  <a:pt x="90939" y="29314"/>
                </a:lnTo>
                <a:lnTo>
                  <a:pt x="90775" y="28862"/>
                </a:lnTo>
                <a:lnTo>
                  <a:pt x="90570" y="28411"/>
                </a:lnTo>
                <a:lnTo>
                  <a:pt x="90364" y="27959"/>
                </a:lnTo>
                <a:lnTo>
                  <a:pt x="90159" y="27549"/>
                </a:lnTo>
                <a:lnTo>
                  <a:pt x="89913" y="27138"/>
                </a:lnTo>
                <a:lnTo>
                  <a:pt x="89666" y="26768"/>
                </a:lnTo>
                <a:lnTo>
                  <a:pt x="89379" y="26440"/>
                </a:lnTo>
                <a:lnTo>
                  <a:pt x="89051" y="26112"/>
                </a:lnTo>
                <a:lnTo>
                  <a:pt x="88763" y="25783"/>
                </a:lnTo>
                <a:lnTo>
                  <a:pt x="88435" y="25537"/>
                </a:lnTo>
                <a:lnTo>
                  <a:pt x="88065" y="25249"/>
                </a:lnTo>
                <a:lnTo>
                  <a:pt x="87696" y="25003"/>
                </a:lnTo>
                <a:lnTo>
                  <a:pt x="87326" y="24798"/>
                </a:lnTo>
                <a:lnTo>
                  <a:pt x="86916" y="24593"/>
                </a:lnTo>
                <a:lnTo>
                  <a:pt x="86464" y="24387"/>
                </a:lnTo>
                <a:lnTo>
                  <a:pt x="86053" y="24223"/>
                </a:lnTo>
                <a:lnTo>
                  <a:pt x="85109" y="23977"/>
                </a:lnTo>
                <a:lnTo>
                  <a:pt x="84124" y="23771"/>
                </a:lnTo>
                <a:lnTo>
                  <a:pt x="83056" y="23648"/>
                </a:lnTo>
                <a:lnTo>
                  <a:pt x="81948" y="23607"/>
                </a:lnTo>
                <a:close/>
                <a:moveTo>
                  <a:pt x="262718" y="23689"/>
                </a:moveTo>
                <a:lnTo>
                  <a:pt x="261363" y="23730"/>
                </a:lnTo>
                <a:lnTo>
                  <a:pt x="260049" y="23812"/>
                </a:lnTo>
                <a:lnTo>
                  <a:pt x="258735" y="23977"/>
                </a:lnTo>
                <a:lnTo>
                  <a:pt x="257421" y="24223"/>
                </a:lnTo>
                <a:lnTo>
                  <a:pt x="256149" y="24551"/>
                </a:lnTo>
                <a:lnTo>
                  <a:pt x="254876" y="24921"/>
                </a:lnTo>
                <a:lnTo>
                  <a:pt x="253644" y="25332"/>
                </a:lnTo>
                <a:lnTo>
                  <a:pt x="252454" y="25824"/>
                </a:lnTo>
                <a:lnTo>
                  <a:pt x="251263" y="26358"/>
                </a:lnTo>
                <a:lnTo>
                  <a:pt x="250154" y="26974"/>
                </a:lnTo>
                <a:lnTo>
                  <a:pt x="249005" y="27631"/>
                </a:lnTo>
                <a:lnTo>
                  <a:pt x="247937" y="28370"/>
                </a:lnTo>
                <a:lnTo>
                  <a:pt x="246911" y="29150"/>
                </a:lnTo>
                <a:lnTo>
                  <a:pt x="245885" y="29971"/>
                </a:lnTo>
                <a:lnTo>
                  <a:pt x="244899" y="30833"/>
                </a:lnTo>
                <a:lnTo>
                  <a:pt x="243996" y="31736"/>
                </a:lnTo>
                <a:lnTo>
                  <a:pt x="243093" y="32722"/>
                </a:lnTo>
                <a:lnTo>
                  <a:pt x="242272" y="33748"/>
                </a:lnTo>
                <a:lnTo>
                  <a:pt x="241451" y="34774"/>
                </a:lnTo>
                <a:lnTo>
                  <a:pt x="240712" y="35883"/>
                </a:lnTo>
                <a:lnTo>
                  <a:pt x="240014" y="37032"/>
                </a:lnTo>
                <a:lnTo>
                  <a:pt x="239357" y="38223"/>
                </a:lnTo>
                <a:lnTo>
                  <a:pt x="238782" y="39455"/>
                </a:lnTo>
                <a:lnTo>
                  <a:pt x="238248" y="40686"/>
                </a:lnTo>
                <a:lnTo>
                  <a:pt x="237756" y="42000"/>
                </a:lnTo>
                <a:lnTo>
                  <a:pt x="237345" y="43314"/>
                </a:lnTo>
                <a:lnTo>
                  <a:pt x="236975" y="44669"/>
                </a:lnTo>
                <a:lnTo>
                  <a:pt x="236688" y="46065"/>
                </a:lnTo>
                <a:lnTo>
                  <a:pt x="236442" y="47461"/>
                </a:lnTo>
                <a:lnTo>
                  <a:pt x="236277" y="48939"/>
                </a:lnTo>
                <a:lnTo>
                  <a:pt x="236154" y="50417"/>
                </a:lnTo>
                <a:lnTo>
                  <a:pt x="236113" y="51895"/>
                </a:lnTo>
                <a:lnTo>
                  <a:pt x="236154" y="53291"/>
                </a:lnTo>
                <a:lnTo>
                  <a:pt x="236236" y="54687"/>
                </a:lnTo>
                <a:lnTo>
                  <a:pt x="236401" y="56041"/>
                </a:lnTo>
                <a:lnTo>
                  <a:pt x="236606" y="57396"/>
                </a:lnTo>
                <a:lnTo>
                  <a:pt x="236852" y="58710"/>
                </a:lnTo>
                <a:lnTo>
                  <a:pt x="237140" y="59983"/>
                </a:lnTo>
                <a:lnTo>
                  <a:pt x="237509" y="61255"/>
                </a:lnTo>
                <a:lnTo>
                  <a:pt x="237961" y="62528"/>
                </a:lnTo>
                <a:lnTo>
                  <a:pt x="238412" y="63719"/>
                </a:lnTo>
                <a:lnTo>
                  <a:pt x="238946" y="64909"/>
                </a:lnTo>
                <a:lnTo>
                  <a:pt x="239521" y="66059"/>
                </a:lnTo>
                <a:lnTo>
                  <a:pt x="240137" y="67168"/>
                </a:lnTo>
                <a:lnTo>
                  <a:pt x="240794" y="68276"/>
                </a:lnTo>
                <a:lnTo>
                  <a:pt x="241533" y="69302"/>
                </a:lnTo>
                <a:lnTo>
                  <a:pt x="242272" y="70288"/>
                </a:lnTo>
                <a:lnTo>
                  <a:pt x="243093" y="71273"/>
                </a:lnTo>
                <a:lnTo>
                  <a:pt x="243914" y="72176"/>
                </a:lnTo>
                <a:lnTo>
                  <a:pt x="244817" y="73039"/>
                </a:lnTo>
                <a:lnTo>
                  <a:pt x="245761" y="73860"/>
                </a:lnTo>
                <a:lnTo>
                  <a:pt x="246747" y="74640"/>
                </a:lnTo>
                <a:lnTo>
                  <a:pt x="247773" y="75338"/>
                </a:lnTo>
                <a:lnTo>
                  <a:pt x="248841" y="75995"/>
                </a:lnTo>
                <a:lnTo>
                  <a:pt x="249908" y="76610"/>
                </a:lnTo>
                <a:lnTo>
                  <a:pt x="251058" y="77185"/>
                </a:lnTo>
                <a:lnTo>
                  <a:pt x="252207" y="77678"/>
                </a:lnTo>
                <a:lnTo>
                  <a:pt x="253439" y="78129"/>
                </a:lnTo>
                <a:lnTo>
                  <a:pt x="254671" y="78499"/>
                </a:lnTo>
                <a:lnTo>
                  <a:pt x="255943" y="78786"/>
                </a:lnTo>
                <a:lnTo>
                  <a:pt x="257257" y="79033"/>
                </a:lnTo>
                <a:lnTo>
                  <a:pt x="258612" y="79238"/>
                </a:lnTo>
                <a:lnTo>
                  <a:pt x="259967" y="79320"/>
                </a:lnTo>
                <a:lnTo>
                  <a:pt x="261363" y="79361"/>
                </a:lnTo>
                <a:lnTo>
                  <a:pt x="262594" y="79320"/>
                </a:lnTo>
                <a:lnTo>
                  <a:pt x="263785" y="79238"/>
                </a:lnTo>
                <a:lnTo>
                  <a:pt x="264976" y="79115"/>
                </a:lnTo>
                <a:lnTo>
                  <a:pt x="266125" y="78910"/>
                </a:lnTo>
                <a:lnTo>
                  <a:pt x="267234" y="78663"/>
                </a:lnTo>
                <a:lnTo>
                  <a:pt x="268342" y="78376"/>
                </a:lnTo>
                <a:lnTo>
                  <a:pt x="269410" y="78006"/>
                </a:lnTo>
                <a:lnTo>
                  <a:pt x="270477" y="77637"/>
                </a:lnTo>
                <a:lnTo>
                  <a:pt x="271504" y="77185"/>
                </a:lnTo>
                <a:lnTo>
                  <a:pt x="272489" y="76693"/>
                </a:lnTo>
                <a:lnTo>
                  <a:pt x="273433" y="76159"/>
                </a:lnTo>
                <a:lnTo>
                  <a:pt x="274377" y="75584"/>
                </a:lnTo>
                <a:lnTo>
                  <a:pt x="275281" y="74927"/>
                </a:lnTo>
                <a:lnTo>
                  <a:pt x="276143" y="74270"/>
                </a:lnTo>
                <a:lnTo>
                  <a:pt x="277005" y="73572"/>
                </a:lnTo>
                <a:lnTo>
                  <a:pt x="277785" y="72833"/>
                </a:lnTo>
                <a:lnTo>
                  <a:pt x="278565" y="72053"/>
                </a:lnTo>
                <a:lnTo>
                  <a:pt x="279304" y="71273"/>
                </a:lnTo>
                <a:lnTo>
                  <a:pt x="280002" y="70411"/>
                </a:lnTo>
                <a:lnTo>
                  <a:pt x="280700" y="69508"/>
                </a:lnTo>
                <a:lnTo>
                  <a:pt x="281316" y="68604"/>
                </a:lnTo>
                <a:lnTo>
                  <a:pt x="281932" y="67660"/>
                </a:lnTo>
                <a:lnTo>
                  <a:pt x="282466" y="66716"/>
                </a:lnTo>
                <a:lnTo>
                  <a:pt x="282999" y="65690"/>
                </a:lnTo>
                <a:lnTo>
                  <a:pt x="283492" y="64704"/>
                </a:lnTo>
                <a:lnTo>
                  <a:pt x="283944" y="63637"/>
                </a:lnTo>
                <a:lnTo>
                  <a:pt x="284354" y="62569"/>
                </a:lnTo>
                <a:lnTo>
                  <a:pt x="284724" y="61461"/>
                </a:lnTo>
                <a:lnTo>
                  <a:pt x="285011" y="60352"/>
                </a:lnTo>
                <a:lnTo>
                  <a:pt x="285298" y="59203"/>
                </a:lnTo>
                <a:lnTo>
                  <a:pt x="285545" y="58053"/>
                </a:lnTo>
                <a:lnTo>
                  <a:pt x="285750" y="56904"/>
                </a:lnTo>
                <a:lnTo>
                  <a:pt x="284272" y="56739"/>
                </a:lnTo>
                <a:lnTo>
                  <a:pt x="283985" y="57766"/>
                </a:lnTo>
                <a:lnTo>
                  <a:pt x="283615" y="58792"/>
                </a:lnTo>
                <a:lnTo>
                  <a:pt x="283163" y="59819"/>
                </a:lnTo>
                <a:lnTo>
                  <a:pt x="282589" y="60804"/>
                </a:lnTo>
                <a:lnTo>
                  <a:pt x="281973" y="61748"/>
                </a:lnTo>
                <a:lnTo>
                  <a:pt x="281234" y="62651"/>
                </a:lnTo>
                <a:lnTo>
                  <a:pt x="280413" y="63514"/>
                </a:lnTo>
                <a:lnTo>
                  <a:pt x="279961" y="63924"/>
                </a:lnTo>
                <a:lnTo>
                  <a:pt x="279509" y="64294"/>
                </a:lnTo>
                <a:lnTo>
                  <a:pt x="279017" y="64704"/>
                </a:lnTo>
                <a:lnTo>
                  <a:pt x="278524" y="65033"/>
                </a:lnTo>
                <a:lnTo>
                  <a:pt x="278031" y="65402"/>
                </a:lnTo>
                <a:lnTo>
                  <a:pt x="277498" y="65731"/>
                </a:lnTo>
                <a:lnTo>
                  <a:pt x="276923" y="66018"/>
                </a:lnTo>
                <a:lnTo>
                  <a:pt x="276348" y="66305"/>
                </a:lnTo>
                <a:lnTo>
                  <a:pt x="275773" y="66552"/>
                </a:lnTo>
                <a:lnTo>
                  <a:pt x="275158" y="66798"/>
                </a:lnTo>
                <a:lnTo>
                  <a:pt x="274501" y="67003"/>
                </a:lnTo>
                <a:lnTo>
                  <a:pt x="273844" y="67209"/>
                </a:lnTo>
                <a:lnTo>
                  <a:pt x="273187" y="67373"/>
                </a:lnTo>
                <a:lnTo>
                  <a:pt x="272489" y="67496"/>
                </a:lnTo>
                <a:lnTo>
                  <a:pt x="271791" y="67619"/>
                </a:lnTo>
                <a:lnTo>
                  <a:pt x="271093" y="67701"/>
                </a:lnTo>
                <a:lnTo>
                  <a:pt x="270354" y="67742"/>
                </a:lnTo>
                <a:lnTo>
                  <a:pt x="268671" y="67742"/>
                </a:lnTo>
                <a:lnTo>
                  <a:pt x="267767" y="67660"/>
                </a:lnTo>
                <a:lnTo>
                  <a:pt x="266864" y="67537"/>
                </a:lnTo>
                <a:lnTo>
                  <a:pt x="265961" y="67373"/>
                </a:lnTo>
                <a:lnTo>
                  <a:pt x="265058" y="67168"/>
                </a:lnTo>
                <a:lnTo>
                  <a:pt x="264196" y="66880"/>
                </a:lnTo>
                <a:lnTo>
                  <a:pt x="263374" y="66593"/>
                </a:lnTo>
                <a:lnTo>
                  <a:pt x="262553" y="66223"/>
                </a:lnTo>
                <a:lnTo>
                  <a:pt x="261732" y="65813"/>
                </a:lnTo>
                <a:lnTo>
                  <a:pt x="260952" y="65361"/>
                </a:lnTo>
                <a:lnTo>
                  <a:pt x="260172" y="64868"/>
                </a:lnTo>
                <a:lnTo>
                  <a:pt x="259433" y="64335"/>
                </a:lnTo>
                <a:lnTo>
                  <a:pt x="258735" y="63760"/>
                </a:lnTo>
                <a:lnTo>
                  <a:pt x="258037" y="63103"/>
                </a:lnTo>
                <a:lnTo>
                  <a:pt x="257380" y="62446"/>
                </a:lnTo>
                <a:lnTo>
                  <a:pt x="256723" y="61748"/>
                </a:lnTo>
                <a:lnTo>
                  <a:pt x="256108" y="60968"/>
                </a:lnTo>
                <a:lnTo>
                  <a:pt x="255533" y="60147"/>
                </a:lnTo>
                <a:lnTo>
                  <a:pt x="254999" y="59326"/>
                </a:lnTo>
                <a:lnTo>
                  <a:pt x="254465" y="58423"/>
                </a:lnTo>
                <a:lnTo>
                  <a:pt x="254014" y="57478"/>
                </a:lnTo>
                <a:lnTo>
                  <a:pt x="253562" y="56493"/>
                </a:lnTo>
                <a:lnTo>
                  <a:pt x="253152" y="55467"/>
                </a:lnTo>
                <a:lnTo>
                  <a:pt x="252782" y="54399"/>
                </a:lnTo>
                <a:lnTo>
                  <a:pt x="252454" y="53332"/>
                </a:lnTo>
                <a:lnTo>
                  <a:pt x="252166" y="52182"/>
                </a:lnTo>
                <a:lnTo>
                  <a:pt x="251920" y="50991"/>
                </a:lnTo>
                <a:lnTo>
                  <a:pt x="251715" y="49760"/>
                </a:lnTo>
                <a:lnTo>
                  <a:pt x="251550" y="48487"/>
                </a:lnTo>
                <a:lnTo>
                  <a:pt x="251427" y="47173"/>
                </a:lnTo>
                <a:lnTo>
                  <a:pt x="251345" y="45818"/>
                </a:lnTo>
                <a:lnTo>
                  <a:pt x="251304" y="44423"/>
                </a:lnTo>
                <a:lnTo>
                  <a:pt x="283615" y="44423"/>
                </a:lnTo>
                <a:lnTo>
                  <a:pt x="283615" y="43437"/>
                </a:lnTo>
                <a:lnTo>
                  <a:pt x="283533" y="42452"/>
                </a:lnTo>
                <a:lnTo>
                  <a:pt x="283410" y="41467"/>
                </a:lnTo>
                <a:lnTo>
                  <a:pt x="283287" y="40481"/>
                </a:lnTo>
                <a:lnTo>
                  <a:pt x="283081" y="39496"/>
                </a:lnTo>
                <a:lnTo>
                  <a:pt x="282835" y="38552"/>
                </a:lnTo>
                <a:lnTo>
                  <a:pt x="282548" y="37607"/>
                </a:lnTo>
                <a:lnTo>
                  <a:pt x="282219" y="36704"/>
                </a:lnTo>
                <a:lnTo>
                  <a:pt x="281850" y="35801"/>
                </a:lnTo>
                <a:lnTo>
                  <a:pt x="281439" y="34898"/>
                </a:lnTo>
                <a:lnTo>
                  <a:pt x="280988" y="34035"/>
                </a:lnTo>
                <a:lnTo>
                  <a:pt x="280495" y="33173"/>
                </a:lnTo>
                <a:lnTo>
                  <a:pt x="279961" y="32352"/>
                </a:lnTo>
                <a:lnTo>
                  <a:pt x="279386" y="31572"/>
                </a:lnTo>
                <a:lnTo>
                  <a:pt x="278770" y="30792"/>
                </a:lnTo>
                <a:lnTo>
                  <a:pt x="278155" y="30053"/>
                </a:lnTo>
                <a:lnTo>
                  <a:pt x="277457" y="29355"/>
                </a:lnTo>
                <a:lnTo>
                  <a:pt x="276718" y="28657"/>
                </a:lnTo>
                <a:lnTo>
                  <a:pt x="275938" y="28041"/>
                </a:lnTo>
                <a:lnTo>
                  <a:pt x="275158" y="27425"/>
                </a:lnTo>
                <a:lnTo>
                  <a:pt x="274295" y="26851"/>
                </a:lnTo>
                <a:lnTo>
                  <a:pt x="273433" y="26358"/>
                </a:lnTo>
                <a:lnTo>
                  <a:pt x="272530" y="25865"/>
                </a:lnTo>
                <a:lnTo>
                  <a:pt x="271586" y="25414"/>
                </a:lnTo>
                <a:lnTo>
                  <a:pt x="270600" y="25044"/>
                </a:lnTo>
                <a:lnTo>
                  <a:pt x="269574" y="24675"/>
                </a:lnTo>
                <a:lnTo>
                  <a:pt x="268506" y="24387"/>
                </a:lnTo>
                <a:lnTo>
                  <a:pt x="267439" y="24141"/>
                </a:lnTo>
                <a:lnTo>
                  <a:pt x="266289" y="23936"/>
                </a:lnTo>
                <a:lnTo>
                  <a:pt x="265140" y="23812"/>
                </a:lnTo>
                <a:lnTo>
                  <a:pt x="263949" y="23689"/>
                </a:lnTo>
                <a:close/>
                <a:moveTo>
                  <a:pt x="120499" y="23689"/>
                </a:moveTo>
                <a:lnTo>
                  <a:pt x="118775" y="23730"/>
                </a:lnTo>
                <a:lnTo>
                  <a:pt x="117913" y="23771"/>
                </a:lnTo>
                <a:lnTo>
                  <a:pt x="117092" y="23854"/>
                </a:lnTo>
                <a:lnTo>
                  <a:pt x="116271" y="23977"/>
                </a:lnTo>
                <a:lnTo>
                  <a:pt x="115450" y="24100"/>
                </a:lnTo>
                <a:lnTo>
                  <a:pt x="114628" y="24264"/>
                </a:lnTo>
                <a:lnTo>
                  <a:pt x="113848" y="24469"/>
                </a:lnTo>
                <a:lnTo>
                  <a:pt x="113109" y="24675"/>
                </a:lnTo>
                <a:lnTo>
                  <a:pt x="112329" y="24921"/>
                </a:lnTo>
                <a:lnTo>
                  <a:pt x="111631" y="25208"/>
                </a:lnTo>
                <a:lnTo>
                  <a:pt x="110892" y="25496"/>
                </a:lnTo>
                <a:lnTo>
                  <a:pt x="110194" y="25824"/>
                </a:lnTo>
                <a:lnTo>
                  <a:pt x="109496" y="26153"/>
                </a:lnTo>
                <a:lnTo>
                  <a:pt x="108798" y="26563"/>
                </a:lnTo>
                <a:lnTo>
                  <a:pt x="108142" y="26974"/>
                </a:lnTo>
                <a:lnTo>
                  <a:pt x="107526" y="27384"/>
                </a:lnTo>
                <a:lnTo>
                  <a:pt x="106869" y="27877"/>
                </a:lnTo>
                <a:lnTo>
                  <a:pt x="106294" y="28370"/>
                </a:lnTo>
                <a:lnTo>
                  <a:pt x="105678" y="28903"/>
                </a:lnTo>
                <a:lnTo>
                  <a:pt x="105103" y="29478"/>
                </a:lnTo>
                <a:lnTo>
                  <a:pt x="104529" y="30053"/>
                </a:lnTo>
                <a:lnTo>
                  <a:pt x="103995" y="30669"/>
                </a:lnTo>
                <a:lnTo>
                  <a:pt x="103461" y="31326"/>
                </a:lnTo>
                <a:lnTo>
                  <a:pt x="102969" y="32024"/>
                </a:lnTo>
                <a:lnTo>
                  <a:pt x="102476" y="32763"/>
                </a:lnTo>
                <a:lnTo>
                  <a:pt x="101983" y="33502"/>
                </a:lnTo>
                <a:lnTo>
                  <a:pt x="101532" y="34323"/>
                </a:lnTo>
                <a:lnTo>
                  <a:pt x="101080" y="35144"/>
                </a:lnTo>
                <a:lnTo>
                  <a:pt x="100669" y="36006"/>
                </a:lnTo>
                <a:lnTo>
                  <a:pt x="100259" y="36868"/>
                </a:lnTo>
                <a:lnTo>
                  <a:pt x="99848" y="37813"/>
                </a:lnTo>
                <a:lnTo>
                  <a:pt x="101285" y="38469"/>
                </a:lnTo>
                <a:lnTo>
                  <a:pt x="101983" y="37279"/>
                </a:lnTo>
                <a:lnTo>
                  <a:pt x="102681" y="36170"/>
                </a:lnTo>
                <a:lnTo>
                  <a:pt x="103420" y="35185"/>
                </a:lnTo>
                <a:lnTo>
                  <a:pt x="104200" y="34282"/>
                </a:lnTo>
                <a:lnTo>
                  <a:pt x="104980" y="33461"/>
                </a:lnTo>
                <a:lnTo>
                  <a:pt x="105801" y="32763"/>
                </a:lnTo>
                <a:lnTo>
                  <a:pt x="106623" y="32106"/>
                </a:lnTo>
                <a:lnTo>
                  <a:pt x="107485" y="31531"/>
                </a:lnTo>
                <a:lnTo>
                  <a:pt x="108347" y="31079"/>
                </a:lnTo>
                <a:lnTo>
                  <a:pt x="109209" y="30669"/>
                </a:lnTo>
                <a:lnTo>
                  <a:pt x="110112" y="30299"/>
                </a:lnTo>
                <a:lnTo>
                  <a:pt x="111016" y="30053"/>
                </a:lnTo>
                <a:lnTo>
                  <a:pt x="111919" y="29848"/>
                </a:lnTo>
                <a:lnTo>
                  <a:pt x="112822" y="29683"/>
                </a:lnTo>
                <a:lnTo>
                  <a:pt x="113766" y="29601"/>
                </a:lnTo>
                <a:lnTo>
                  <a:pt x="115860" y="29601"/>
                </a:lnTo>
                <a:lnTo>
                  <a:pt x="116887" y="29725"/>
                </a:lnTo>
                <a:lnTo>
                  <a:pt x="117913" y="29930"/>
                </a:lnTo>
                <a:lnTo>
                  <a:pt x="118365" y="30094"/>
                </a:lnTo>
                <a:lnTo>
                  <a:pt x="118816" y="30217"/>
                </a:lnTo>
                <a:lnTo>
                  <a:pt x="119268" y="30422"/>
                </a:lnTo>
                <a:lnTo>
                  <a:pt x="119678" y="30628"/>
                </a:lnTo>
                <a:lnTo>
                  <a:pt x="120048" y="30833"/>
                </a:lnTo>
                <a:lnTo>
                  <a:pt x="120458" y="31079"/>
                </a:lnTo>
                <a:lnTo>
                  <a:pt x="120787" y="31367"/>
                </a:lnTo>
                <a:lnTo>
                  <a:pt x="121156" y="31654"/>
                </a:lnTo>
                <a:lnTo>
                  <a:pt x="121485" y="31942"/>
                </a:lnTo>
                <a:lnTo>
                  <a:pt x="121772" y="32311"/>
                </a:lnTo>
                <a:lnTo>
                  <a:pt x="122060" y="32681"/>
                </a:lnTo>
                <a:lnTo>
                  <a:pt x="122306" y="33050"/>
                </a:lnTo>
                <a:lnTo>
                  <a:pt x="122593" y="33461"/>
                </a:lnTo>
                <a:lnTo>
                  <a:pt x="122799" y="33912"/>
                </a:lnTo>
                <a:lnTo>
                  <a:pt x="123004" y="34364"/>
                </a:lnTo>
                <a:lnTo>
                  <a:pt x="123209" y="34857"/>
                </a:lnTo>
                <a:lnTo>
                  <a:pt x="123373" y="35390"/>
                </a:lnTo>
                <a:lnTo>
                  <a:pt x="123538" y="35924"/>
                </a:lnTo>
                <a:lnTo>
                  <a:pt x="123825" y="37115"/>
                </a:lnTo>
                <a:lnTo>
                  <a:pt x="123989" y="38387"/>
                </a:lnTo>
                <a:lnTo>
                  <a:pt x="124112" y="39783"/>
                </a:lnTo>
                <a:lnTo>
                  <a:pt x="124153" y="41302"/>
                </a:lnTo>
                <a:lnTo>
                  <a:pt x="124153" y="46968"/>
                </a:lnTo>
                <a:lnTo>
                  <a:pt x="112986" y="46968"/>
                </a:lnTo>
                <a:lnTo>
                  <a:pt x="111755" y="47009"/>
                </a:lnTo>
                <a:lnTo>
                  <a:pt x="110564" y="47132"/>
                </a:lnTo>
                <a:lnTo>
                  <a:pt x="109414" y="47255"/>
                </a:lnTo>
                <a:lnTo>
                  <a:pt x="108306" y="47420"/>
                </a:lnTo>
                <a:lnTo>
                  <a:pt x="107238" y="47625"/>
                </a:lnTo>
                <a:lnTo>
                  <a:pt x="106212" y="47871"/>
                </a:lnTo>
                <a:lnTo>
                  <a:pt x="105227" y="48159"/>
                </a:lnTo>
                <a:lnTo>
                  <a:pt x="104241" y="48446"/>
                </a:lnTo>
                <a:lnTo>
                  <a:pt x="103338" y="48816"/>
                </a:lnTo>
                <a:lnTo>
                  <a:pt x="102476" y="49185"/>
                </a:lnTo>
                <a:lnTo>
                  <a:pt x="101614" y="49596"/>
                </a:lnTo>
                <a:lnTo>
                  <a:pt x="100834" y="50006"/>
                </a:lnTo>
                <a:lnTo>
                  <a:pt x="100054" y="50499"/>
                </a:lnTo>
                <a:lnTo>
                  <a:pt x="99356" y="50991"/>
                </a:lnTo>
                <a:lnTo>
                  <a:pt x="98658" y="51525"/>
                </a:lnTo>
                <a:lnTo>
                  <a:pt x="98042" y="52059"/>
                </a:lnTo>
                <a:lnTo>
                  <a:pt x="97426" y="52675"/>
                </a:lnTo>
                <a:lnTo>
                  <a:pt x="96892" y="53291"/>
                </a:lnTo>
                <a:lnTo>
                  <a:pt x="96359" y="53906"/>
                </a:lnTo>
                <a:lnTo>
                  <a:pt x="95866" y="54604"/>
                </a:lnTo>
                <a:lnTo>
                  <a:pt x="95455" y="55302"/>
                </a:lnTo>
                <a:lnTo>
                  <a:pt x="95045" y="56000"/>
                </a:lnTo>
                <a:lnTo>
                  <a:pt x="94675" y="56739"/>
                </a:lnTo>
                <a:lnTo>
                  <a:pt x="94388" y="57519"/>
                </a:lnTo>
                <a:lnTo>
                  <a:pt x="94100" y="58299"/>
                </a:lnTo>
                <a:lnTo>
                  <a:pt x="93854" y="59121"/>
                </a:lnTo>
                <a:lnTo>
                  <a:pt x="93690" y="59942"/>
                </a:lnTo>
                <a:lnTo>
                  <a:pt x="93526" y="60804"/>
                </a:lnTo>
                <a:lnTo>
                  <a:pt x="93444" y="61707"/>
                </a:lnTo>
                <a:lnTo>
                  <a:pt x="93361" y="62569"/>
                </a:lnTo>
                <a:lnTo>
                  <a:pt x="93361" y="63514"/>
                </a:lnTo>
                <a:lnTo>
                  <a:pt x="93361" y="64417"/>
                </a:lnTo>
                <a:lnTo>
                  <a:pt x="93402" y="65320"/>
                </a:lnTo>
                <a:lnTo>
                  <a:pt x="93526" y="66182"/>
                </a:lnTo>
                <a:lnTo>
                  <a:pt x="93649" y="67044"/>
                </a:lnTo>
                <a:lnTo>
                  <a:pt x="93772" y="67865"/>
                </a:lnTo>
                <a:lnTo>
                  <a:pt x="93977" y="68646"/>
                </a:lnTo>
                <a:lnTo>
                  <a:pt x="94224" y="69426"/>
                </a:lnTo>
                <a:lnTo>
                  <a:pt x="94470" y="70165"/>
                </a:lnTo>
                <a:lnTo>
                  <a:pt x="94757" y="70863"/>
                </a:lnTo>
                <a:lnTo>
                  <a:pt x="95086" y="71561"/>
                </a:lnTo>
                <a:lnTo>
                  <a:pt x="95414" y="72217"/>
                </a:lnTo>
                <a:lnTo>
                  <a:pt x="95784" y="72874"/>
                </a:lnTo>
                <a:lnTo>
                  <a:pt x="96194" y="73490"/>
                </a:lnTo>
                <a:lnTo>
                  <a:pt x="96646" y="74065"/>
                </a:lnTo>
                <a:lnTo>
                  <a:pt x="97098" y="74599"/>
                </a:lnTo>
                <a:lnTo>
                  <a:pt x="97590" y="75132"/>
                </a:lnTo>
                <a:lnTo>
                  <a:pt x="98124" y="75625"/>
                </a:lnTo>
                <a:lnTo>
                  <a:pt x="98658" y="76118"/>
                </a:lnTo>
                <a:lnTo>
                  <a:pt x="99232" y="76528"/>
                </a:lnTo>
                <a:lnTo>
                  <a:pt x="99807" y="76939"/>
                </a:lnTo>
                <a:lnTo>
                  <a:pt x="100423" y="77349"/>
                </a:lnTo>
                <a:lnTo>
                  <a:pt x="101080" y="77678"/>
                </a:lnTo>
                <a:lnTo>
                  <a:pt x="101737" y="78006"/>
                </a:lnTo>
                <a:lnTo>
                  <a:pt x="102435" y="78294"/>
                </a:lnTo>
                <a:lnTo>
                  <a:pt x="103133" y="78540"/>
                </a:lnTo>
                <a:lnTo>
                  <a:pt x="103872" y="78745"/>
                </a:lnTo>
                <a:lnTo>
                  <a:pt x="104611" y="78951"/>
                </a:lnTo>
                <a:lnTo>
                  <a:pt x="105391" y="79074"/>
                </a:lnTo>
                <a:lnTo>
                  <a:pt x="106171" y="79197"/>
                </a:lnTo>
                <a:lnTo>
                  <a:pt x="106992" y="79279"/>
                </a:lnTo>
                <a:lnTo>
                  <a:pt x="107813" y="79361"/>
                </a:lnTo>
                <a:lnTo>
                  <a:pt x="109414" y="79361"/>
                </a:lnTo>
                <a:lnTo>
                  <a:pt x="110153" y="79320"/>
                </a:lnTo>
                <a:lnTo>
                  <a:pt x="110892" y="79238"/>
                </a:lnTo>
                <a:lnTo>
                  <a:pt x="111631" y="79115"/>
                </a:lnTo>
                <a:lnTo>
                  <a:pt x="112288" y="78992"/>
                </a:lnTo>
                <a:lnTo>
                  <a:pt x="112986" y="78868"/>
                </a:lnTo>
                <a:lnTo>
                  <a:pt x="113643" y="78663"/>
                </a:lnTo>
                <a:lnTo>
                  <a:pt x="114300" y="78458"/>
                </a:lnTo>
                <a:lnTo>
                  <a:pt x="114916" y="78253"/>
                </a:lnTo>
                <a:lnTo>
                  <a:pt x="115532" y="78006"/>
                </a:lnTo>
                <a:lnTo>
                  <a:pt x="116106" y="77719"/>
                </a:lnTo>
                <a:lnTo>
                  <a:pt x="116681" y="77432"/>
                </a:lnTo>
                <a:lnTo>
                  <a:pt x="117256" y="77103"/>
                </a:lnTo>
                <a:lnTo>
                  <a:pt x="117790" y="76775"/>
                </a:lnTo>
                <a:lnTo>
                  <a:pt x="118323" y="76405"/>
                </a:lnTo>
                <a:lnTo>
                  <a:pt x="118816" y="76036"/>
                </a:lnTo>
                <a:lnTo>
                  <a:pt x="119309" y="75625"/>
                </a:lnTo>
                <a:lnTo>
                  <a:pt x="119802" y="75214"/>
                </a:lnTo>
                <a:lnTo>
                  <a:pt x="120664" y="74311"/>
                </a:lnTo>
                <a:lnTo>
                  <a:pt x="121485" y="73367"/>
                </a:lnTo>
                <a:lnTo>
                  <a:pt x="122224" y="72382"/>
                </a:lnTo>
                <a:lnTo>
                  <a:pt x="122922" y="71314"/>
                </a:lnTo>
                <a:lnTo>
                  <a:pt x="123497" y="70206"/>
                </a:lnTo>
                <a:lnTo>
                  <a:pt x="124030" y="69056"/>
                </a:lnTo>
                <a:lnTo>
                  <a:pt x="124482" y="67865"/>
                </a:lnTo>
                <a:lnTo>
                  <a:pt x="124687" y="68728"/>
                </a:lnTo>
                <a:lnTo>
                  <a:pt x="124892" y="69508"/>
                </a:lnTo>
                <a:lnTo>
                  <a:pt x="125098" y="70288"/>
                </a:lnTo>
                <a:lnTo>
                  <a:pt x="125385" y="71027"/>
                </a:lnTo>
                <a:lnTo>
                  <a:pt x="125673" y="71725"/>
                </a:lnTo>
                <a:lnTo>
                  <a:pt x="126001" y="72382"/>
                </a:lnTo>
                <a:lnTo>
                  <a:pt x="126370" y="73039"/>
                </a:lnTo>
                <a:lnTo>
                  <a:pt x="126740" y="73613"/>
                </a:lnTo>
                <a:lnTo>
                  <a:pt x="127192" y="74147"/>
                </a:lnTo>
                <a:lnTo>
                  <a:pt x="127684" y="74681"/>
                </a:lnTo>
                <a:lnTo>
                  <a:pt x="128177" y="75173"/>
                </a:lnTo>
                <a:lnTo>
                  <a:pt x="128752" y="75625"/>
                </a:lnTo>
                <a:lnTo>
                  <a:pt x="129368" y="76036"/>
                </a:lnTo>
                <a:lnTo>
                  <a:pt x="130024" y="76446"/>
                </a:lnTo>
                <a:lnTo>
                  <a:pt x="130722" y="76775"/>
                </a:lnTo>
                <a:lnTo>
                  <a:pt x="131461" y="77144"/>
                </a:lnTo>
                <a:lnTo>
                  <a:pt x="132241" y="77432"/>
                </a:lnTo>
                <a:lnTo>
                  <a:pt x="133104" y="77719"/>
                </a:lnTo>
                <a:lnTo>
                  <a:pt x="134007" y="77965"/>
                </a:lnTo>
                <a:lnTo>
                  <a:pt x="134951" y="78212"/>
                </a:lnTo>
                <a:lnTo>
                  <a:pt x="135978" y="78417"/>
                </a:lnTo>
                <a:lnTo>
                  <a:pt x="137004" y="78581"/>
                </a:lnTo>
                <a:lnTo>
                  <a:pt x="138154" y="78745"/>
                </a:lnTo>
                <a:lnTo>
                  <a:pt x="139344" y="78868"/>
                </a:lnTo>
                <a:lnTo>
                  <a:pt x="141890" y="79115"/>
                </a:lnTo>
                <a:lnTo>
                  <a:pt x="144681" y="79238"/>
                </a:lnTo>
                <a:lnTo>
                  <a:pt x="147761" y="79320"/>
                </a:lnTo>
                <a:lnTo>
                  <a:pt x="151086" y="79361"/>
                </a:lnTo>
                <a:lnTo>
                  <a:pt x="151702" y="79361"/>
                </a:lnTo>
                <a:lnTo>
                  <a:pt x="151702" y="89174"/>
                </a:lnTo>
                <a:lnTo>
                  <a:pt x="151661" y="90405"/>
                </a:lnTo>
                <a:lnTo>
                  <a:pt x="151579" y="91555"/>
                </a:lnTo>
                <a:lnTo>
                  <a:pt x="151415" y="92581"/>
                </a:lnTo>
                <a:lnTo>
                  <a:pt x="151209" y="93525"/>
                </a:lnTo>
                <a:lnTo>
                  <a:pt x="150963" y="94388"/>
                </a:lnTo>
                <a:lnTo>
                  <a:pt x="150635" y="95127"/>
                </a:lnTo>
                <a:lnTo>
                  <a:pt x="150265" y="95784"/>
                </a:lnTo>
                <a:lnTo>
                  <a:pt x="149855" y="96358"/>
                </a:lnTo>
                <a:lnTo>
                  <a:pt x="149403" y="96851"/>
                </a:lnTo>
                <a:lnTo>
                  <a:pt x="148910" y="97262"/>
                </a:lnTo>
                <a:lnTo>
                  <a:pt x="148377" y="97631"/>
                </a:lnTo>
                <a:lnTo>
                  <a:pt x="147802" y="97877"/>
                </a:lnTo>
                <a:lnTo>
                  <a:pt x="147227" y="98083"/>
                </a:lnTo>
                <a:lnTo>
                  <a:pt x="146570" y="98247"/>
                </a:lnTo>
                <a:lnTo>
                  <a:pt x="145913" y="98329"/>
                </a:lnTo>
                <a:lnTo>
                  <a:pt x="145256" y="98329"/>
                </a:lnTo>
                <a:lnTo>
                  <a:pt x="145256" y="99807"/>
                </a:lnTo>
                <a:lnTo>
                  <a:pt x="175473" y="99807"/>
                </a:lnTo>
                <a:lnTo>
                  <a:pt x="175473" y="98329"/>
                </a:lnTo>
                <a:lnTo>
                  <a:pt x="174652" y="98329"/>
                </a:lnTo>
                <a:lnTo>
                  <a:pt x="173872" y="98247"/>
                </a:lnTo>
                <a:lnTo>
                  <a:pt x="173133" y="98083"/>
                </a:lnTo>
                <a:lnTo>
                  <a:pt x="172394" y="97877"/>
                </a:lnTo>
                <a:lnTo>
                  <a:pt x="171696" y="97631"/>
                </a:lnTo>
                <a:lnTo>
                  <a:pt x="171081" y="97262"/>
                </a:lnTo>
                <a:lnTo>
                  <a:pt x="170465" y="96851"/>
                </a:lnTo>
                <a:lnTo>
                  <a:pt x="169890" y="96358"/>
                </a:lnTo>
                <a:lnTo>
                  <a:pt x="169397" y="95784"/>
                </a:lnTo>
                <a:lnTo>
                  <a:pt x="168987" y="95127"/>
                </a:lnTo>
                <a:lnTo>
                  <a:pt x="168576" y="94388"/>
                </a:lnTo>
                <a:lnTo>
                  <a:pt x="168248" y="93525"/>
                </a:lnTo>
                <a:lnTo>
                  <a:pt x="168001" y="92581"/>
                </a:lnTo>
                <a:lnTo>
                  <a:pt x="167837" y="91555"/>
                </a:lnTo>
                <a:lnTo>
                  <a:pt x="167714" y="90405"/>
                </a:lnTo>
                <a:lnTo>
                  <a:pt x="167673" y="89174"/>
                </a:lnTo>
                <a:lnTo>
                  <a:pt x="167673" y="79361"/>
                </a:lnTo>
                <a:lnTo>
                  <a:pt x="168371" y="79361"/>
                </a:lnTo>
                <a:lnTo>
                  <a:pt x="170670" y="79320"/>
                </a:lnTo>
                <a:lnTo>
                  <a:pt x="172887" y="79238"/>
                </a:lnTo>
                <a:lnTo>
                  <a:pt x="175022" y="79115"/>
                </a:lnTo>
                <a:lnTo>
                  <a:pt x="177075" y="78910"/>
                </a:lnTo>
                <a:lnTo>
                  <a:pt x="179045" y="78663"/>
                </a:lnTo>
                <a:lnTo>
                  <a:pt x="180975" y="78335"/>
                </a:lnTo>
                <a:lnTo>
                  <a:pt x="182781" y="78006"/>
                </a:lnTo>
                <a:lnTo>
                  <a:pt x="184547" y="77555"/>
                </a:lnTo>
                <a:lnTo>
                  <a:pt x="186189" y="77103"/>
                </a:lnTo>
                <a:lnTo>
                  <a:pt x="187790" y="76569"/>
                </a:lnTo>
                <a:lnTo>
                  <a:pt x="189309" y="75995"/>
                </a:lnTo>
                <a:lnTo>
                  <a:pt x="190787" y="75338"/>
                </a:lnTo>
                <a:lnTo>
                  <a:pt x="192142" y="74640"/>
                </a:lnTo>
                <a:lnTo>
                  <a:pt x="193456" y="73901"/>
                </a:lnTo>
                <a:lnTo>
                  <a:pt x="194688" y="73080"/>
                </a:lnTo>
                <a:lnTo>
                  <a:pt x="195837" y="72217"/>
                </a:lnTo>
                <a:lnTo>
                  <a:pt x="196905" y="71273"/>
                </a:lnTo>
                <a:lnTo>
                  <a:pt x="197931" y="70329"/>
                </a:lnTo>
                <a:lnTo>
                  <a:pt x="198834" y="69261"/>
                </a:lnTo>
                <a:lnTo>
                  <a:pt x="199697" y="68194"/>
                </a:lnTo>
                <a:lnTo>
                  <a:pt x="200518" y="67044"/>
                </a:lnTo>
                <a:lnTo>
                  <a:pt x="201216" y="65854"/>
                </a:lnTo>
                <a:lnTo>
                  <a:pt x="201873" y="64581"/>
                </a:lnTo>
                <a:lnTo>
                  <a:pt x="202447" y="63267"/>
                </a:lnTo>
                <a:lnTo>
                  <a:pt x="202981" y="61912"/>
                </a:lnTo>
                <a:lnTo>
                  <a:pt x="203392" y="60475"/>
                </a:lnTo>
                <a:lnTo>
                  <a:pt x="203761" y="58997"/>
                </a:lnTo>
                <a:lnTo>
                  <a:pt x="204090" y="57478"/>
                </a:lnTo>
                <a:lnTo>
                  <a:pt x="204336" y="55877"/>
                </a:lnTo>
                <a:lnTo>
                  <a:pt x="204500" y="54235"/>
                </a:lnTo>
                <a:lnTo>
                  <a:pt x="204582" y="52552"/>
                </a:lnTo>
                <a:lnTo>
                  <a:pt x="204623" y="50786"/>
                </a:lnTo>
                <a:lnTo>
                  <a:pt x="204582" y="49349"/>
                </a:lnTo>
                <a:lnTo>
                  <a:pt x="204541" y="47953"/>
                </a:lnTo>
                <a:lnTo>
                  <a:pt x="204418" y="46557"/>
                </a:lnTo>
                <a:lnTo>
                  <a:pt x="204295" y="45203"/>
                </a:lnTo>
                <a:lnTo>
                  <a:pt x="204090" y="43889"/>
                </a:lnTo>
                <a:lnTo>
                  <a:pt x="203843" y="42575"/>
                </a:lnTo>
                <a:lnTo>
                  <a:pt x="203556" y="41302"/>
                </a:lnTo>
                <a:lnTo>
                  <a:pt x="203268" y="40071"/>
                </a:lnTo>
                <a:lnTo>
                  <a:pt x="202899" y="38880"/>
                </a:lnTo>
                <a:lnTo>
                  <a:pt x="202488" y="37730"/>
                </a:lnTo>
                <a:lnTo>
                  <a:pt x="202037" y="36581"/>
                </a:lnTo>
                <a:lnTo>
                  <a:pt x="201585" y="35513"/>
                </a:lnTo>
                <a:lnTo>
                  <a:pt x="201051" y="34487"/>
                </a:lnTo>
                <a:lnTo>
                  <a:pt x="200477" y="33461"/>
                </a:lnTo>
                <a:lnTo>
                  <a:pt x="199902" y="32516"/>
                </a:lnTo>
                <a:lnTo>
                  <a:pt x="199245" y="31572"/>
                </a:lnTo>
                <a:lnTo>
                  <a:pt x="198547" y="30710"/>
                </a:lnTo>
                <a:lnTo>
                  <a:pt x="197849" y="29889"/>
                </a:lnTo>
                <a:lnTo>
                  <a:pt x="197069" y="29109"/>
                </a:lnTo>
                <a:lnTo>
                  <a:pt x="196289" y="28370"/>
                </a:lnTo>
                <a:lnTo>
                  <a:pt x="195468" y="27713"/>
                </a:lnTo>
                <a:lnTo>
                  <a:pt x="194565" y="27097"/>
                </a:lnTo>
                <a:lnTo>
                  <a:pt x="193661" y="26522"/>
                </a:lnTo>
                <a:lnTo>
                  <a:pt x="192717" y="25988"/>
                </a:lnTo>
                <a:lnTo>
                  <a:pt x="191732" y="25537"/>
                </a:lnTo>
                <a:lnTo>
                  <a:pt x="190705" y="25126"/>
                </a:lnTo>
                <a:lnTo>
                  <a:pt x="189638" y="24798"/>
                </a:lnTo>
                <a:lnTo>
                  <a:pt x="188529" y="24510"/>
                </a:lnTo>
                <a:lnTo>
                  <a:pt x="187380" y="24264"/>
                </a:lnTo>
                <a:lnTo>
                  <a:pt x="186230" y="24100"/>
                </a:lnTo>
                <a:lnTo>
                  <a:pt x="184998" y="24018"/>
                </a:lnTo>
                <a:lnTo>
                  <a:pt x="183767" y="23977"/>
                </a:lnTo>
                <a:lnTo>
                  <a:pt x="182864" y="23977"/>
                </a:lnTo>
                <a:lnTo>
                  <a:pt x="182001" y="24059"/>
                </a:lnTo>
                <a:lnTo>
                  <a:pt x="181139" y="24141"/>
                </a:lnTo>
                <a:lnTo>
                  <a:pt x="180318" y="24264"/>
                </a:lnTo>
                <a:lnTo>
                  <a:pt x="179538" y="24428"/>
                </a:lnTo>
                <a:lnTo>
                  <a:pt x="178799" y="24593"/>
                </a:lnTo>
                <a:lnTo>
                  <a:pt x="178060" y="24798"/>
                </a:lnTo>
                <a:lnTo>
                  <a:pt x="177321" y="25044"/>
                </a:lnTo>
                <a:lnTo>
                  <a:pt x="176664" y="25290"/>
                </a:lnTo>
                <a:lnTo>
                  <a:pt x="176007" y="25578"/>
                </a:lnTo>
                <a:lnTo>
                  <a:pt x="175350" y="25865"/>
                </a:lnTo>
                <a:lnTo>
                  <a:pt x="174776" y="26194"/>
                </a:lnTo>
                <a:lnTo>
                  <a:pt x="174201" y="26563"/>
                </a:lnTo>
                <a:lnTo>
                  <a:pt x="173626" y="26892"/>
                </a:lnTo>
                <a:lnTo>
                  <a:pt x="173092" y="27302"/>
                </a:lnTo>
                <a:lnTo>
                  <a:pt x="172600" y="27672"/>
                </a:lnTo>
                <a:lnTo>
                  <a:pt x="171655" y="28493"/>
                </a:lnTo>
                <a:lnTo>
                  <a:pt x="170793" y="29355"/>
                </a:lnTo>
                <a:lnTo>
                  <a:pt x="170054" y="30217"/>
                </a:lnTo>
                <a:lnTo>
                  <a:pt x="169397" y="31079"/>
                </a:lnTo>
                <a:lnTo>
                  <a:pt x="168822" y="31983"/>
                </a:lnTo>
                <a:lnTo>
                  <a:pt x="168371" y="32845"/>
                </a:lnTo>
                <a:lnTo>
                  <a:pt x="167960" y="33666"/>
                </a:lnTo>
                <a:lnTo>
                  <a:pt x="167673" y="34487"/>
                </a:lnTo>
                <a:lnTo>
                  <a:pt x="167673" y="24264"/>
                </a:lnTo>
                <a:lnTo>
                  <a:pt x="166605" y="23689"/>
                </a:lnTo>
                <a:lnTo>
                  <a:pt x="165415" y="24182"/>
                </a:lnTo>
                <a:lnTo>
                  <a:pt x="164183" y="24634"/>
                </a:lnTo>
                <a:lnTo>
                  <a:pt x="162910" y="25085"/>
                </a:lnTo>
                <a:lnTo>
                  <a:pt x="161597" y="25496"/>
                </a:lnTo>
                <a:lnTo>
                  <a:pt x="160283" y="25865"/>
                </a:lnTo>
                <a:lnTo>
                  <a:pt x="158928" y="26235"/>
                </a:lnTo>
                <a:lnTo>
                  <a:pt x="157532" y="26563"/>
                </a:lnTo>
                <a:lnTo>
                  <a:pt x="156177" y="26851"/>
                </a:lnTo>
                <a:lnTo>
                  <a:pt x="154781" y="27138"/>
                </a:lnTo>
                <a:lnTo>
                  <a:pt x="153426" y="27384"/>
                </a:lnTo>
                <a:lnTo>
                  <a:pt x="150676" y="27836"/>
                </a:lnTo>
                <a:lnTo>
                  <a:pt x="148007" y="28164"/>
                </a:lnTo>
                <a:lnTo>
                  <a:pt x="145462" y="28411"/>
                </a:lnTo>
                <a:lnTo>
                  <a:pt x="145462" y="29889"/>
                </a:lnTo>
                <a:lnTo>
                  <a:pt x="146324" y="29930"/>
                </a:lnTo>
                <a:lnTo>
                  <a:pt x="147104" y="30012"/>
                </a:lnTo>
                <a:lnTo>
                  <a:pt x="147802" y="30176"/>
                </a:lnTo>
                <a:lnTo>
                  <a:pt x="148459" y="30381"/>
                </a:lnTo>
                <a:lnTo>
                  <a:pt x="149033" y="30628"/>
                </a:lnTo>
                <a:lnTo>
                  <a:pt x="149526" y="30956"/>
                </a:lnTo>
                <a:lnTo>
                  <a:pt x="149978" y="31326"/>
                </a:lnTo>
                <a:lnTo>
                  <a:pt x="150388" y="31736"/>
                </a:lnTo>
                <a:lnTo>
                  <a:pt x="150717" y="32229"/>
                </a:lnTo>
                <a:lnTo>
                  <a:pt x="151004" y="32763"/>
                </a:lnTo>
                <a:lnTo>
                  <a:pt x="151209" y="33337"/>
                </a:lnTo>
                <a:lnTo>
                  <a:pt x="151415" y="33994"/>
                </a:lnTo>
                <a:lnTo>
                  <a:pt x="151538" y="34692"/>
                </a:lnTo>
                <a:lnTo>
                  <a:pt x="151620" y="35472"/>
                </a:lnTo>
                <a:lnTo>
                  <a:pt x="151702" y="36293"/>
                </a:lnTo>
                <a:lnTo>
                  <a:pt x="151702" y="37156"/>
                </a:lnTo>
                <a:lnTo>
                  <a:pt x="151702" y="77678"/>
                </a:lnTo>
                <a:lnTo>
                  <a:pt x="150265" y="77678"/>
                </a:lnTo>
                <a:lnTo>
                  <a:pt x="148910" y="77555"/>
                </a:lnTo>
                <a:lnTo>
                  <a:pt x="147638" y="77349"/>
                </a:lnTo>
                <a:lnTo>
                  <a:pt x="147063" y="77226"/>
                </a:lnTo>
                <a:lnTo>
                  <a:pt x="146488" y="77103"/>
                </a:lnTo>
                <a:lnTo>
                  <a:pt x="145954" y="76939"/>
                </a:lnTo>
                <a:lnTo>
                  <a:pt x="145420" y="76775"/>
                </a:lnTo>
                <a:lnTo>
                  <a:pt x="144928" y="76569"/>
                </a:lnTo>
                <a:lnTo>
                  <a:pt x="144476" y="76323"/>
                </a:lnTo>
                <a:lnTo>
                  <a:pt x="144066" y="76077"/>
                </a:lnTo>
                <a:lnTo>
                  <a:pt x="143614" y="75830"/>
                </a:lnTo>
                <a:lnTo>
                  <a:pt x="143245" y="75543"/>
                </a:lnTo>
                <a:lnTo>
                  <a:pt x="142875" y="75214"/>
                </a:lnTo>
                <a:lnTo>
                  <a:pt x="142547" y="74886"/>
                </a:lnTo>
                <a:lnTo>
                  <a:pt x="142218" y="74517"/>
                </a:lnTo>
                <a:lnTo>
                  <a:pt x="141931" y="74106"/>
                </a:lnTo>
                <a:lnTo>
                  <a:pt x="141643" y="73695"/>
                </a:lnTo>
                <a:lnTo>
                  <a:pt x="141397" y="73285"/>
                </a:lnTo>
                <a:lnTo>
                  <a:pt x="141151" y="72833"/>
                </a:lnTo>
                <a:lnTo>
                  <a:pt x="140945" y="72341"/>
                </a:lnTo>
                <a:lnTo>
                  <a:pt x="140781" y="71807"/>
                </a:lnTo>
                <a:lnTo>
                  <a:pt x="140617" y="71273"/>
                </a:lnTo>
                <a:lnTo>
                  <a:pt x="140494" y="70698"/>
                </a:lnTo>
                <a:lnTo>
                  <a:pt x="140371" y="70124"/>
                </a:lnTo>
                <a:lnTo>
                  <a:pt x="140247" y="69508"/>
                </a:lnTo>
                <a:lnTo>
                  <a:pt x="140124" y="68194"/>
                </a:lnTo>
                <a:lnTo>
                  <a:pt x="140083" y="66757"/>
                </a:lnTo>
                <a:lnTo>
                  <a:pt x="140083" y="43519"/>
                </a:lnTo>
                <a:lnTo>
                  <a:pt x="140083" y="42411"/>
                </a:lnTo>
                <a:lnTo>
                  <a:pt x="140001" y="41343"/>
                </a:lnTo>
                <a:lnTo>
                  <a:pt x="139919" y="40276"/>
                </a:lnTo>
                <a:lnTo>
                  <a:pt x="139796" y="39249"/>
                </a:lnTo>
                <a:lnTo>
                  <a:pt x="139591" y="38264"/>
                </a:lnTo>
                <a:lnTo>
                  <a:pt x="139385" y="37279"/>
                </a:lnTo>
                <a:lnTo>
                  <a:pt x="139139" y="36335"/>
                </a:lnTo>
                <a:lnTo>
                  <a:pt x="138852" y="35431"/>
                </a:lnTo>
                <a:lnTo>
                  <a:pt x="138523" y="34528"/>
                </a:lnTo>
                <a:lnTo>
                  <a:pt x="138154" y="33666"/>
                </a:lnTo>
                <a:lnTo>
                  <a:pt x="137743" y="32845"/>
                </a:lnTo>
                <a:lnTo>
                  <a:pt x="137291" y="32024"/>
                </a:lnTo>
                <a:lnTo>
                  <a:pt x="136840" y="31244"/>
                </a:lnTo>
                <a:lnTo>
                  <a:pt x="136306" y="30505"/>
                </a:lnTo>
                <a:lnTo>
                  <a:pt x="135731" y="29807"/>
                </a:lnTo>
                <a:lnTo>
                  <a:pt x="135156" y="29150"/>
                </a:lnTo>
                <a:lnTo>
                  <a:pt x="134500" y="28493"/>
                </a:lnTo>
                <a:lnTo>
                  <a:pt x="133843" y="27918"/>
                </a:lnTo>
                <a:lnTo>
                  <a:pt x="133145" y="27343"/>
                </a:lnTo>
                <a:lnTo>
                  <a:pt x="132406" y="26810"/>
                </a:lnTo>
                <a:lnTo>
                  <a:pt x="131585" y="26317"/>
                </a:lnTo>
                <a:lnTo>
                  <a:pt x="130763" y="25906"/>
                </a:lnTo>
                <a:lnTo>
                  <a:pt x="129901" y="25496"/>
                </a:lnTo>
                <a:lnTo>
                  <a:pt x="129039" y="25126"/>
                </a:lnTo>
                <a:lnTo>
                  <a:pt x="128095" y="24757"/>
                </a:lnTo>
                <a:lnTo>
                  <a:pt x="127109" y="24469"/>
                </a:lnTo>
                <a:lnTo>
                  <a:pt x="126124" y="24223"/>
                </a:lnTo>
                <a:lnTo>
                  <a:pt x="125057" y="24059"/>
                </a:lnTo>
                <a:lnTo>
                  <a:pt x="123989" y="23895"/>
                </a:lnTo>
                <a:lnTo>
                  <a:pt x="122840" y="23771"/>
                </a:lnTo>
                <a:lnTo>
                  <a:pt x="121690" y="23689"/>
                </a:lnTo>
                <a:close/>
              </a:path>
            </a:pathLst>
          </a:custGeom>
          <a:solidFill>
            <a:srgbClr val="F5F5E6"/>
          </a:solidFill>
          <a:ln>
            <a:noFill/>
          </a:ln>
        </p:spPr>
        <p:txBody>
          <a:bodyPr spcFirstLastPara="1" wrap="square" lIns="111300" tIns="111300" rIns="111300" bIns="111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4"/>
              <a:buFont typeface="Arial"/>
              <a:buNone/>
            </a:pPr>
            <a:r>
              <a:rPr lang="en-US" sz="1704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4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g3f42b7e52a0_0_2" title="group_of_people_in_meeting_with_laptop_and_documents_in_office.jpeg"/>
          <p:cNvPicPr preferRelativeResize="0"/>
          <p:nvPr/>
        </p:nvPicPr>
        <p:blipFill rotWithShape="1">
          <a:blip r:embed="rId3">
            <a:alphaModFix/>
          </a:blip>
          <a:srcRect l="7372" r="30831"/>
          <a:stretch/>
        </p:blipFill>
        <p:spPr>
          <a:xfrm>
            <a:off x="480825" y="254000"/>
            <a:ext cx="2545500" cy="27453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20" name="Google Shape;20;g3f42b7e52a0_0_2"/>
          <p:cNvSpPr txBox="1"/>
          <p:nvPr/>
        </p:nvSpPr>
        <p:spPr>
          <a:xfrm>
            <a:off x="3333850" y="1325650"/>
            <a:ext cx="3929100" cy="1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32B0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Maple’s Student Assistance Program is here when you need it</a:t>
            </a:r>
            <a:endParaRPr sz="1700" b="0" i="0" u="none" strike="noStrike" cap="non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200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Whether you're feeling overwhelmed, navigating a major life change, or simply need someone to talk to, your Maple Assistance Program provides confidential, short-term support to help you move forward.</a:t>
            </a:r>
            <a:endParaRPr sz="1300" b="0" i="0" u="none" strike="noStrike" cap="none">
              <a:solidFill>
                <a:srgbClr val="032B0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1600" b="0" i="0" u="none" strike="noStrike" cap="none">
              <a:solidFill>
                <a:srgbClr val="00280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1" name="Google Shape;21;g3f42b7e52a0_0_2"/>
          <p:cNvSpPr/>
          <p:nvPr/>
        </p:nvSpPr>
        <p:spPr>
          <a:xfrm>
            <a:off x="480825" y="3147232"/>
            <a:ext cx="3304800" cy="4161600"/>
          </a:xfrm>
          <a:prstGeom prst="roundRect">
            <a:avLst>
              <a:gd name="adj" fmla="val 1479"/>
            </a:avLst>
          </a:prstGeom>
          <a:noFill/>
          <a:ln w="9525" cap="flat" cmpd="sng">
            <a:solidFill>
              <a:srgbClr val="FF91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1050" tIns="141050" rIns="141050" bIns="14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sz="22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" name="Google Shape;22;g3f42b7e52a0_0_2"/>
          <p:cNvSpPr txBox="1"/>
          <p:nvPr/>
        </p:nvSpPr>
        <p:spPr>
          <a:xfrm>
            <a:off x="577950" y="3214882"/>
            <a:ext cx="3228900" cy="4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Support for whatever you’re navigating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</a:ext>
              </a:extLst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Whether it's stress, anxiety, relationship challenges, grief, family concerns, work or school pressures, or another life challenge, you'll have access to confidential support from experienced professionals.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Help when you need it most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Your Maple Assistance Program is designed to help with immediate concerns and everyday challenges. Many people find that just a few sessions provide the support, perspective, and practical strategies they need to move forward.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More than counselling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Along with confidential counselling, your Maple Assistance Program includes well-being coaching, financial guidance, legal consultations, and other resources to support your overall well-being.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Care that fits your life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Book appointments that work with your schedule and connect from anywhere. Whether you need help today or simply want someone to talk to, support is just a few clicks away.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3" name="Google Shape;23;g3f42b7e52a0_0_2" title="_031_006-Sell_Sheets_ALL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5425" y="7688755"/>
            <a:ext cx="3266100" cy="1571700"/>
          </a:xfrm>
          <a:prstGeom prst="roundRect">
            <a:avLst>
              <a:gd name="adj" fmla="val 4985"/>
            </a:avLst>
          </a:prstGeom>
          <a:noFill/>
          <a:ln>
            <a:noFill/>
          </a:ln>
        </p:spPr>
      </p:pic>
      <p:sp>
        <p:nvSpPr>
          <p:cNvPr id="24" name="Google Shape;24;g3f42b7e52a0_0_2"/>
          <p:cNvSpPr txBox="1"/>
          <p:nvPr/>
        </p:nvSpPr>
        <p:spPr>
          <a:xfrm>
            <a:off x="4171075" y="8074118"/>
            <a:ext cx="30000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“</a:t>
            </a:r>
            <a:r>
              <a:rPr lang="en-US" sz="900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I reached out during a really stressful time, and the support I received helped me regain perspective and move forward with confidence.</a:t>
            </a: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”</a:t>
            </a:r>
            <a:b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900" b="0" i="1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— Maple Member</a:t>
            </a:r>
            <a:endParaRPr sz="900" b="0" i="1" u="none" strike="noStrike" cap="none">
              <a:solidFill>
                <a:srgbClr val="032B0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5" name="Google Shape;25;g3f42b7e52a0_0_2"/>
          <p:cNvGrpSpPr/>
          <p:nvPr/>
        </p:nvGrpSpPr>
        <p:grpSpPr>
          <a:xfrm>
            <a:off x="605976" y="4440412"/>
            <a:ext cx="120313" cy="120313"/>
            <a:chOff x="541050" y="3236288"/>
            <a:chExt cx="267600" cy="267600"/>
          </a:xfrm>
        </p:grpSpPr>
        <p:sp>
          <p:nvSpPr>
            <p:cNvPr id="26" name="Google Shape;26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27" name="Google Shape;27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g3f42b7e52a0_0_2"/>
          <p:cNvGrpSpPr/>
          <p:nvPr/>
        </p:nvGrpSpPr>
        <p:grpSpPr>
          <a:xfrm>
            <a:off x="605976" y="3333755"/>
            <a:ext cx="120313" cy="120313"/>
            <a:chOff x="541050" y="3236288"/>
            <a:chExt cx="267600" cy="267600"/>
          </a:xfrm>
        </p:grpSpPr>
        <p:sp>
          <p:nvSpPr>
            <p:cNvPr id="29" name="Google Shape;29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0" name="Google Shape;30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g3f42b7e52a0_0_2"/>
          <p:cNvGrpSpPr/>
          <p:nvPr/>
        </p:nvGrpSpPr>
        <p:grpSpPr>
          <a:xfrm>
            <a:off x="605976" y="5703112"/>
            <a:ext cx="120313" cy="120313"/>
            <a:chOff x="541050" y="3236288"/>
            <a:chExt cx="267600" cy="267600"/>
          </a:xfrm>
        </p:grpSpPr>
        <p:sp>
          <p:nvSpPr>
            <p:cNvPr id="32" name="Google Shape;32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3" name="Google Shape;33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g3f42b7e52a0_0_2"/>
          <p:cNvGrpSpPr/>
          <p:nvPr/>
        </p:nvGrpSpPr>
        <p:grpSpPr>
          <a:xfrm>
            <a:off x="605976" y="6664737"/>
            <a:ext cx="120313" cy="120313"/>
            <a:chOff x="541050" y="3236288"/>
            <a:chExt cx="267600" cy="267600"/>
          </a:xfrm>
        </p:grpSpPr>
        <p:sp>
          <p:nvSpPr>
            <p:cNvPr id="35" name="Google Shape;35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6" name="Google Shape;36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" name="Google Shape;37;g3f42b7e52a0_0_2" title="quotati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9550" y="7809204"/>
            <a:ext cx="278450" cy="21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f42b7e52a0_0_2" title="Plant_shadows_cast_on_orange_furniture_in_bright_lighting.jpeg"/>
          <p:cNvPicPr preferRelativeResize="0"/>
          <p:nvPr/>
        </p:nvPicPr>
        <p:blipFill rotWithShape="1">
          <a:blip r:embed="rId6">
            <a:alphaModFix/>
          </a:blip>
          <a:srcRect l="15446" t="29225" r="15446" b="14596"/>
          <a:stretch/>
        </p:blipFill>
        <p:spPr>
          <a:xfrm>
            <a:off x="470175" y="7486556"/>
            <a:ext cx="3326100" cy="18024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39" name="Google Shape;39;g3f42b7e52a0_0_2"/>
          <p:cNvSpPr/>
          <p:nvPr/>
        </p:nvSpPr>
        <p:spPr>
          <a:xfrm>
            <a:off x="4023950" y="3152632"/>
            <a:ext cx="3175800" cy="2537700"/>
          </a:xfrm>
          <a:prstGeom prst="roundRect">
            <a:avLst>
              <a:gd name="adj" fmla="val 1479"/>
            </a:avLst>
          </a:prstGeom>
          <a:solidFill>
            <a:srgbClr val="032B02"/>
          </a:solidFill>
          <a:ln w="9525" cap="flat" cmpd="sng">
            <a:solidFill>
              <a:srgbClr val="032B0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1050" tIns="141050" rIns="141050" bIns="14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sz="22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" name="Google Shape;40;g3f42b7e52a0_0_2"/>
          <p:cNvSpPr/>
          <p:nvPr/>
        </p:nvSpPr>
        <p:spPr>
          <a:xfrm>
            <a:off x="4023950" y="3695243"/>
            <a:ext cx="2901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2044"/>
              </a:lnSpc>
              <a:spcBef>
                <a:spcPts val="0"/>
              </a:spcBef>
              <a:spcAft>
                <a:spcPts val="0"/>
              </a:spcAft>
              <a:buClr>
                <a:srgbClr val="002800"/>
              </a:buClr>
              <a:buSzPts val="1045"/>
              <a:buFont typeface="Inter Medium"/>
              <a:buNone/>
            </a:pPr>
            <a:r>
              <a:rPr lang="en-US" sz="1045" b="0" i="0" u="none" strike="noStrike" cap="none">
                <a:solidFill>
                  <a:srgbClr val="002800"/>
                </a:solidFill>
                <a:latin typeface="Inter Medium"/>
                <a:ea typeface="Inter Medium"/>
                <a:cs typeface="Inter Medium"/>
                <a:sym typeface="Inter Medium"/>
              </a:rPr>
              <a:t>1 </a:t>
            </a:r>
            <a:endParaRPr sz="104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3f42b7e52a0_0_2"/>
          <p:cNvSpPr txBox="1"/>
          <p:nvPr/>
        </p:nvSpPr>
        <p:spPr>
          <a:xfrm>
            <a:off x="4159652" y="3196466"/>
            <a:ext cx="26304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5F5E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Top reasons for care</a:t>
            </a:r>
            <a:endParaRPr sz="1400" b="0" i="0" u="none" strike="noStrike" cap="none">
              <a:solidFill>
                <a:srgbClr val="F5F5E6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graphicFrame>
        <p:nvGraphicFramePr>
          <p:cNvPr id="42" name="Google Shape;42;g3f42b7e52a0_0_2"/>
          <p:cNvGraphicFramePr/>
          <p:nvPr/>
        </p:nvGraphicFramePr>
        <p:xfrm>
          <a:off x="4172996" y="3588947"/>
          <a:ext cx="2833600" cy="2146045"/>
        </p:xfrm>
        <a:graphic>
          <a:graphicData uri="http://schemas.openxmlformats.org/drawingml/2006/table">
            <a:tbl>
              <a:tblPr>
                <a:noFill/>
                <a:tableStyleId>{A1EBB13F-4EA3-4B55-8F70-6181188BBB3C}</a:tableStyleId>
              </a:tblPr>
              <a:tblGrid>
                <a:gridCol w="28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Stress, anxiety, and feeling overwhelmed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Relationship and family challenges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Burnout and workplace or school pressures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Financial questions and legal guidance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Grief, loss, and major life transitions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Building healthier habits &amp; overall well-being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3" name="Google Shape;43;g3f42b7e52a0_0_2" title="business-woman-communicates-using-her-phone.jpg"/>
          <p:cNvPicPr preferRelativeResize="0"/>
          <p:nvPr/>
        </p:nvPicPr>
        <p:blipFill rotWithShape="1">
          <a:blip r:embed="rId7">
            <a:alphaModFix/>
          </a:blip>
          <a:srcRect t="8977" b="8969"/>
          <a:stretch/>
        </p:blipFill>
        <p:spPr>
          <a:xfrm>
            <a:off x="4005575" y="5805832"/>
            <a:ext cx="3228900" cy="17673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44" name="Google Shape;44;g3f42b7e52a0_0_2"/>
          <p:cNvSpPr txBox="1"/>
          <p:nvPr/>
        </p:nvSpPr>
        <p:spPr>
          <a:xfrm>
            <a:off x="594750" y="9573850"/>
            <a:ext cx="53205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rgbClr val="F5F5E6"/>
                </a:solidFill>
              </a:rPr>
              <a:t>Your Maple Assistance Program is delivered in partnership with ComPsych. </a:t>
            </a:r>
            <a:br>
              <a:rPr lang="en-US" sz="700" dirty="0">
                <a:solidFill>
                  <a:srgbClr val="F5F5E6"/>
                </a:solidFill>
              </a:rPr>
            </a:br>
            <a:r>
              <a:rPr lang="en-US" sz="700" dirty="0">
                <a:solidFill>
                  <a:srgbClr val="F5F5E6"/>
                </a:solidFill>
              </a:rPr>
              <a:t>Some resources or communications may reference ComPsych or </a:t>
            </a:r>
            <a:r>
              <a:rPr lang="en-US" sz="700" dirty="0" err="1">
                <a:solidFill>
                  <a:srgbClr val="F5F5E6"/>
                </a:solidFill>
              </a:rPr>
              <a:t>GuidanceResources</a:t>
            </a:r>
            <a:r>
              <a:rPr lang="en-US" sz="700" dirty="0">
                <a:solidFill>
                  <a:srgbClr val="F5F5E6"/>
                </a:solidFill>
              </a:rPr>
              <a:t>® Online.</a:t>
            </a:r>
            <a:endParaRPr sz="700" dirty="0">
              <a:solidFill>
                <a:srgbClr val="F5F5E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3B0B31-9574-666A-FAAC-40BF1588E0A1}"/>
              </a:ext>
            </a:extLst>
          </p:cNvPr>
          <p:cNvSpPr txBox="1"/>
          <p:nvPr/>
        </p:nvSpPr>
        <p:spPr>
          <a:xfrm>
            <a:off x="5997145" y="9638194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+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E2F9307-2815-A388-8ADF-EB69F789CA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695" y="9119832"/>
            <a:ext cx="960600" cy="960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308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Inter</vt:lpstr>
      <vt:lpstr>Calibri</vt:lpstr>
      <vt:lpstr>Inter Light</vt:lpstr>
      <vt:lpstr>Inter SemiBold</vt:lpstr>
      <vt:lpstr>Public Sans Light</vt:lpstr>
      <vt:lpstr>Arial</vt:lpstr>
      <vt:lpstr>Inter Medium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Amie Greene</cp:lastModifiedBy>
  <cp:revision>8</cp:revision>
  <dcterms:created xsi:type="dcterms:W3CDTF">2026-04-29T17:16:58Z</dcterms:created>
  <dcterms:modified xsi:type="dcterms:W3CDTF">2026-08-28T18:53:23Z</dcterms:modified>
</cp:coreProperties>
</file>