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90" d="100"/>
          <a:sy n="190" d="100"/>
        </p:scale>
        <p:origin x="156" y="-5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032E44-F524-E70F-9BD9-B3C7324F1B8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3386"/>
          <a:stretch>
            <a:fillRect/>
          </a:stretch>
        </p:blipFill>
        <p:spPr>
          <a:xfrm>
            <a:off x="6280650" y="9557619"/>
            <a:ext cx="622567" cy="349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Arial</vt:lpstr>
      <vt:lpstr>Inter Light</vt:lpstr>
      <vt:lpstr>Calibri</vt:lpstr>
      <vt:lpstr>Inter SemiBold</vt:lpstr>
      <vt:lpstr>Public Sans Light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2</cp:revision>
  <dcterms:created xsi:type="dcterms:W3CDTF">2026-04-29T17:16:58Z</dcterms:created>
  <dcterms:modified xsi:type="dcterms:W3CDTF">2026-08-10T16:47:17Z</dcterms:modified>
</cp:coreProperties>
</file>